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dvent Pro Light Bold" panose="020B0604020202020204" charset="0"/>
      <p:regular r:id="rId23"/>
    </p:embeddedFont>
    <p:embeddedFont>
      <p:font typeface="Amiko" panose="020B0604020202020204" charset="0"/>
      <p:regular r:id="rId24"/>
    </p:embeddedFont>
    <p:embeddedFont>
      <p:font typeface="Arsenal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adley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nnoun Siham (ZP Boraine)" initials="ZS(B" lastIdx="1" clrIdx="0">
    <p:extLst>
      <p:ext uri="{19B8F6BF-5375-455C-9EA6-DF929625EA0E}">
        <p15:presenceInfo xmlns:p15="http://schemas.microsoft.com/office/powerpoint/2012/main" userId="S::Siham.Zannoun@police.belgium.eu::912e74c2-78b7-4251-9839-0951631b4f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2152A2-2442-48C5-973C-ADCAE4CC931A}" v="84" dt="2022-02-03T13:47:21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2" d="100"/>
          <a:sy n="62" d="100"/>
        </p:scale>
        <p:origin x="-344" y="-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nnoun Siham (ZP Boraine)" userId="912e74c2-78b7-4251-9839-0951631b4f80" providerId="ADAL" clId="{462152A2-2442-48C5-973C-ADCAE4CC931A}"/>
    <pc:docChg chg="undo custSel addSld delSld modSld">
      <pc:chgData name="Zannoun Siham (ZP Boraine)" userId="912e74c2-78b7-4251-9839-0951631b4f80" providerId="ADAL" clId="{462152A2-2442-48C5-973C-ADCAE4CC931A}" dt="2022-02-03T13:47:52.162" v="2722" actId="1076"/>
      <pc:docMkLst>
        <pc:docMk/>
      </pc:docMkLst>
      <pc:sldChg chg="modSp mod">
        <pc:chgData name="Zannoun Siham (ZP Boraine)" userId="912e74c2-78b7-4251-9839-0951631b4f80" providerId="ADAL" clId="{462152A2-2442-48C5-973C-ADCAE4CC931A}" dt="2022-02-01T09:54:46.138" v="1" actId="20577"/>
        <pc:sldMkLst>
          <pc:docMk/>
          <pc:sldMk cId="0" sldId="256"/>
        </pc:sldMkLst>
        <pc:spChg chg="mod">
          <ac:chgData name="Zannoun Siham (ZP Boraine)" userId="912e74c2-78b7-4251-9839-0951631b4f80" providerId="ADAL" clId="{462152A2-2442-48C5-973C-ADCAE4CC931A}" dt="2022-02-01T09:54:46.138" v="1" actId="20577"/>
          <ac:spMkLst>
            <pc:docMk/>
            <pc:sldMk cId="0" sldId="256"/>
            <ac:spMk id="5" creationId="{00000000-0000-0000-0000-000000000000}"/>
          </ac:spMkLst>
        </pc:spChg>
      </pc:sldChg>
      <pc:sldChg chg="modSp mod">
        <pc:chgData name="Zannoun Siham (ZP Boraine)" userId="912e74c2-78b7-4251-9839-0951631b4f80" providerId="ADAL" clId="{462152A2-2442-48C5-973C-ADCAE4CC931A}" dt="2022-02-01T12:09:30.515" v="3" actId="1076"/>
        <pc:sldMkLst>
          <pc:docMk/>
          <pc:sldMk cId="0" sldId="257"/>
        </pc:sldMkLst>
        <pc:spChg chg="mod">
          <ac:chgData name="Zannoun Siham (ZP Boraine)" userId="912e74c2-78b7-4251-9839-0951631b4f80" providerId="ADAL" clId="{462152A2-2442-48C5-973C-ADCAE4CC931A}" dt="2022-02-01T12:09:30.515" v="3" actId="1076"/>
          <ac:spMkLst>
            <pc:docMk/>
            <pc:sldMk cId="0" sldId="257"/>
            <ac:spMk id="7" creationId="{00000000-0000-0000-0000-000000000000}"/>
          </ac:spMkLst>
        </pc:spChg>
      </pc:sldChg>
      <pc:sldChg chg="modSp mod">
        <pc:chgData name="Zannoun Siham (ZP Boraine)" userId="912e74c2-78b7-4251-9839-0951631b4f80" providerId="ADAL" clId="{462152A2-2442-48C5-973C-ADCAE4CC931A}" dt="2022-02-01T12:09:21.648" v="2" actId="1076"/>
        <pc:sldMkLst>
          <pc:docMk/>
          <pc:sldMk cId="0" sldId="258"/>
        </pc:sldMkLst>
        <pc:spChg chg="mod">
          <ac:chgData name="Zannoun Siham (ZP Boraine)" userId="912e74c2-78b7-4251-9839-0951631b4f80" providerId="ADAL" clId="{462152A2-2442-48C5-973C-ADCAE4CC931A}" dt="2022-02-01T12:09:21.648" v="2" actId="1076"/>
          <ac:spMkLst>
            <pc:docMk/>
            <pc:sldMk cId="0" sldId="258"/>
            <ac:spMk id="6" creationId="{00000000-0000-0000-0000-000000000000}"/>
          </ac:spMkLst>
        </pc:spChg>
      </pc:sldChg>
      <pc:sldChg chg="addSp delSp modSp mod">
        <pc:chgData name="Zannoun Siham (ZP Boraine)" userId="912e74c2-78b7-4251-9839-0951631b4f80" providerId="ADAL" clId="{462152A2-2442-48C5-973C-ADCAE4CC931A}" dt="2022-02-03T10:40:57.483" v="1773" actId="1076"/>
        <pc:sldMkLst>
          <pc:docMk/>
          <pc:sldMk cId="0" sldId="259"/>
        </pc:sldMkLst>
        <pc:spChg chg="mod">
          <ac:chgData name="Zannoun Siham (ZP Boraine)" userId="912e74c2-78b7-4251-9839-0951631b4f80" providerId="ADAL" clId="{462152A2-2442-48C5-973C-ADCAE4CC931A}" dt="2022-02-01T13:29:48.883" v="883" actId="1076"/>
          <ac:spMkLst>
            <pc:docMk/>
            <pc:sldMk cId="0" sldId="259"/>
            <ac:spMk id="4" creationId="{00000000-0000-0000-0000-000000000000}"/>
          </ac:spMkLst>
        </pc:spChg>
        <pc:spChg chg="del mod">
          <ac:chgData name="Zannoun Siham (ZP Boraine)" userId="912e74c2-78b7-4251-9839-0951631b4f80" providerId="ADAL" clId="{462152A2-2442-48C5-973C-ADCAE4CC931A}" dt="2022-02-01T13:23:00.776" v="824" actId="478"/>
          <ac:spMkLst>
            <pc:docMk/>
            <pc:sldMk cId="0" sldId="259"/>
            <ac:spMk id="5" creationId="{00000000-0000-0000-0000-000000000000}"/>
          </ac:spMkLst>
        </pc:spChg>
        <pc:spChg chg="add mod">
          <ac:chgData name="Zannoun Siham (ZP Boraine)" userId="912e74c2-78b7-4251-9839-0951631b4f80" providerId="ADAL" clId="{462152A2-2442-48C5-973C-ADCAE4CC931A}" dt="2022-02-01T13:24:14.579" v="836" actId="1076"/>
          <ac:spMkLst>
            <pc:docMk/>
            <pc:sldMk cId="0" sldId="259"/>
            <ac:spMk id="9" creationId="{7F83BF2B-BB6D-4737-B3C2-BA7EC66D3A0A}"/>
          </ac:spMkLst>
        </pc:spChg>
        <pc:graphicFrameChg chg="add mod modGraphic">
          <ac:chgData name="Zannoun Siham (ZP Boraine)" userId="912e74c2-78b7-4251-9839-0951631b4f80" providerId="ADAL" clId="{462152A2-2442-48C5-973C-ADCAE4CC931A}" dt="2022-02-03T10:40:57.483" v="1773" actId="1076"/>
          <ac:graphicFrameMkLst>
            <pc:docMk/>
            <pc:sldMk cId="0" sldId="259"/>
            <ac:graphicFrameMk id="6" creationId="{545F1E72-12C5-41D8-9C28-7E145A7F2F08}"/>
          </ac:graphicFrameMkLst>
        </pc:graphicFrameChg>
        <pc:graphicFrameChg chg="add del">
          <ac:chgData name="Zannoun Siham (ZP Boraine)" userId="912e74c2-78b7-4251-9839-0951631b4f80" providerId="ADAL" clId="{462152A2-2442-48C5-973C-ADCAE4CC931A}" dt="2022-02-01T13:23:37.802" v="830"/>
          <ac:graphicFrameMkLst>
            <pc:docMk/>
            <pc:sldMk cId="0" sldId="259"/>
            <ac:graphicFrameMk id="7" creationId="{2B9171BF-E708-4276-B173-9303D1E748E3}"/>
          </ac:graphicFrameMkLst>
        </pc:graphicFrameChg>
        <pc:picChg chg="del mod">
          <ac:chgData name="Zannoun Siham (ZP Boraine)" userId="912e74c2-78b7-4251-9839-0951631b4f80" providerId="ADAL" clId="{462152A2-2442-48C5-973C-ADCAE4CC931A}" dt="2022-02-01T13:22:20.766" v="817" actId="478"/>
          <ac:picMkLst>
            <pc:docMk/>
            <pc:sldMk cId="0" sldId="259"/>
            <ac:picMk id="3" creationId="{00000000-0000-0000-0000-000000000000}"/>
          </ac:picMkLst>
        </pc:picChg>
      </pc:sldChg>
      <pc:sldChg chg="addSp delSp modSp del mod">
        <pc:chgData name="Zannoun Siham (ZP Boraine)" userId="912e74c2-78b7-4251-9839-0951631b4f80" providerId="ADAL" clId="{462152A2-2442-48C5-973C-ADCAE4CC931A}" dt="2022-02-03T13:43:34.561" v="2491" actId="2696"/>
        <pc:sldMkLst>
          <pc:docMk/>
          <pc:sldMk cId="0" sldId="260"/>
        </pc:sldMkLst>
        <pc:spChg chg="mod">
          <ac:chgData name="Zannoun Siham (ZP Boraine)" userId="912e74c2-78b7-4251-9839-0951631b4f80" providerId="ADAL" clId="{462152A2-2442-48C5-973C-ADCAE4CC931A}" dt="2022-02-03T10:41:43.227" v="1782"/>
          <ac:spMkLst>
            <pc:docMk/>
            <pc:sldMk cId="0" sldId="260"/>
            <ac:spMk id="4" creationId="{00000000-0000-0000-0000-000000000000}"/>
          </ac:spMkLst>
        </pc:spChg>
        <pc:spChg chg="mod">
          <ac:chgData name="Zannoun Siham (ZP Boraine)" userId="912e74c2-78b7-4251-9839-0951631b4f80" providerId="ADAL" clId="{462152A2-2442-48C5-973C-ADCAE4CC931A}" dt="2022-02-01T13:32:31.443" v="886" actId="1076"/>
          <ac:spMkLst>
            <pc:docMk/>
            <pc:sldMk cId="0" sldId="260"/>
            <ac:spMk id="5" creationId="{00000000-0000-0000-0000-000000000000}"/>
          </ac:spMkLst>
        </pc:spChg>
        <pc:graphicFrameChg chg="add del mod modGraphic">
          <ac:chgData name="Zannoun Siham (ZP Boraine)" userId="912e74c2-78b7-4251-9839-0951631b4f80" providerId="ADAL" clId="{462152A2-2442-48C5-973C-ADCAE4CC931A}" dt="2022-02-03T13:39:17.410" v="2476" actId="1076"/>
          <ac:graphicFrameMkLst>
            <pc:docMk/>
            <pc:sldMk cId="0" sldId="260"/>
            <ac:graphicFrameMk id="6" creationId="{BDD7F9C0-F292-43F0-ACF1-A21CC7274602}"/>
          </ac:graphicFrameMkLst>
        </pc:graphicFrameChg>
        <pc:picChg chg="del">
          <ac:chgData name="Zannoun Siham (ZP Boraine)" userId="912e74c2-78b7-4251-9839-0951631b4f80" providerId="ADAL" clId="{462152A2-2442-48C5-973C-ADCAE4CC931A}" dt="2022-02-01T14:02:28.134" v="1480" actId="478"/>
          <ac:picMkLst>
            <pc:docMk/>
            <pc:sldMk cId="0" sldId="260"/>
            <ac:picMk id="3" creationId="{00000000-0000-0000-0000-000000000000}"/>
          </ac:picMkLst>
        </pc:picChg>
      </pc:sldChg>
      <pc:sldChg chg="modSp mod">
        <pc:chgData name="Zannoun Siham (ZP Boraine)" userId="912e74c2-78b7-4251-9839-0951631b4f80" providerId="ADAL" clId="{462152A2-2442-48C5-973C-ADCAE4CC931A}" dt="2022-02-03T10:22:38.668" v="1642" actId="692"/>
        <pc:sldMkLst>
          <pc:docMk/>
          <pc:sldMk cId="0" sldId="261"/>
        </pc:sldMkLst>
        <pc:spChg chg="mod">
          <ac:chgData name="Zannoun Siham (ZP Boraine)" userId="912e74c2-78b7-4251-9839-0951631b4f80" providerId="ADAL" clId="{462152A2-2442-48C5-973C-ADCAE4CC931A}" dt="2022-02-01T12:09:55.531" v="6" actId="1076"/>
          <ac:spMkLst>
            <pc:docMk/>
            <pc:sldMk cId="0" sldId="261"/>
            <ac:spMk id="9" creationId="{00000000-0000-0000-0000-000000000000}"/>
          </ac:spMkLst>
        </pc:spChg>
        <pc:picChg chg="mod">
          <ac:chgData name="Zannoun Siham (ZP Boraine)" userId="912e74c2-78b7-4251-9839-0951631b4f80" providerId="ADAL" clId="{462152A2-2442-48C5-973C-ADCAE4CC931A}" dt="2022-02-03T10:22:38.668" v="1642" actId="692"/>
          <ac:picMkLst>
            <pc:docMk/>
            <pc:sldMk cId="0" sldId="261"/>
            <ac:picMk id="5" creationId="{00000000-0000-0000-0000-000000000000}"/>
          </ac:picMkLst>
        </pc:picChg>
      </pc:sldChg>
      <pc:sldChg chg="modSp mod">
        <pc:chgData name="Zannoun Siham (ZP Boraine)" userId="912e74c2-78b7-4251-9839-0951631b4f80" providerId="ADAL" clId="{462152A2-2442-48C5-973C-ADCAE4CC931A}" dt="2022-02-03T10:24:13.371" v="1652" actId="207"/>
        <pc:sldMkLst>
          <pc:docMk/>
          <pc:sldMk cId="0" sldId="262"/>
        </pc:sldMkLst>
        <pc:spChg chg="mod">
          <ac:chgData name="Zannoun Siham (ZP Boraine)" userId="912e74c2-78b7-4251-9839-0951631b4f80" providerId="ADAL" clId="{462152A2-2442-48C5-973C-ADCAE4CC931A}" dt="2022-02-01T12:10:02.985" v="7" actId="1076"/>
          <ac:spMkLst>
            <pc:docMk/>
            <pc:sldMk cId="0" sldId="262"/>
            <ac:spMk id="9" creationId="{00000000-0000-0000-0000-000000000000}"/>
          </ac:spMkLst>
        </pc:spChg>
        <pc:picChg chg="mod">
          <ac:chgData name="Zannoun Siham (ZP Boraine)" userId="912e74c2-78b7-4251-9839-0951631b4f80" providerId="ADAL" clId="{462152A2-2442-48C5-973C-ADCAE4CC931A}" dt="2022-02-03T10:24:13.371" v="1652" actId="207"/>
          <ac:picMkLst>
            <pc:docMk/>
            <pc:sldMk cId="0" sldId="262"/>
            <ac:picMk id="5" creationId="{00000000-0000-0000-0000-000000000000}"/>
          </ac:picMkLst>
        </pc:picChg>
      </pc:sldChg>
      <pc:sldChg chg="modSp mod">
        <pc:chgData name="Zannoun Siham (ZP Boraine)" userId="912e74c2-78b7-4251-9839-0951631b4f80" providerId="ADAL" clId="{462152A2-2442-48C5-973C-ADCAE4CC931A}" dt="2022-02-03T10:24:58.651" v="1655" actId="1076"/>
        <pc:sldMkLst>
          <pc:docMk/>
          <pc:sldMk cId="0" sldId="264"/>
        </pc:sldMkLst>
        <pc:spChg chg="mod">
          <ac:chgData name="Zannoun Siham (ZP Boraine)" userId="912e74c2-78b7-4251-9839-0951631b4f80" providerId="ADAL" clId="{462152A2-2442-48C5-973C-ADCAE4CC931A}" dt="2022-02-03T10:24:58.651" v="1655" actId="1076"/>
          <ac:spMkLst>
            <pc:docMk/>
            <pc:sldMk cId="0" sldId="264"/>
            <ac:spMk id="9" creationId="{00000000-0000-0000-0000-000000000000}"/>
          </ac:spMkLst>
        </pc:spChg>
        <pc:picChg chg="mod">
          <ac:chgData name="Zannoun Siham (ZP Boraine)" userId="912e74c2-78b7-4251-9839-0951631b4f80" providerId="ADAL" clId="{462152A2-2442-48C5-973C-ADCAE4CC931A}" dt="2022-02-03T10:24:42.964" v="1654" actId="692"/>
          <ac:picMkLst>
            <pc:docMk/>
            <pc:sldMk cId="0" sldId="264"/>
            <ac:picMk id="5" creationId="{00000000-0000-0000-0000-000000000000}"/>
          </ac:picMkLst>
        </pc:picChg>
      </pc:sldChg>
      <pc:sldChg chg="addSp modSp mod">
        <pc:chgData name="Zannoun Siham (ZP Boraine)" userId="912e74c2-78b7-4251-9839-0951631b4f80" providerId="ADAL" clId="{462152A2-2442-48C5-973C-ADCAE4CC931A}" dt="2022-02-03T13:47:41.651" v="2720" actId="13926"/>
        <pc:sldMkLst>
          <pc:docMk/>
          <pc:sldMk cId="0" sldId="265"/>
        </pc:sldMkLst>
        <pc:spChg chg="add mod">
          <ac:chgData name="Zannoun Siham (ZP Boraine)" userId="912e74c2-78b7-4251-9839-0951631b4f80" providerId="ADAL" clId="{462152A2-2442-48C5-973C-ADCAE4CC931A}" dt="2022-02-03T13:47:41.651" v="2720" actId="13926"/>
          <ac:spMkLst>
            <pc:docMk/>
            <pc:sldMk cId="0" sldId="265"/>
            <ac:spMk id="2" creationId="{2759EEBD-C9CD-4179-9518-86488C5A9E78}"/>
          </ac:spMkLst>
        </pc:spChg>
        <pc:spChg chg="mod">
          <ac:chgData name="Zannoun Siham (ZP Boraine)" userId="912e74c2-78b7-4251-9839-0951631b4f80" providerId="ADAL" clId="{462152A2-2442-48C5-973C-ADCAE4CC931A}" dt="2022-02-01T12:10:13.156" v="8" actId="1076"/>
          <ac:spMkLst>
            <pc:docMk/>
            <pc:sldMk cId="0" sldId="265"/>
            <ac:spMk id="10" creationId="{00000000-0000-0000-0000-000000000000}"/>
          </ac:spMkLst>
        </pc:spChg>
        <pc:picChg chg="mod modCrop">
          <ac:chgData name="Zannoun Siham (ZP Boraine)" userId="912e74c2-78b7-4251-9839-0951631b4f80" providerId="ADAL" clId="{462152A2-2442-48C5-973C-ADCAE4CC931A}" dt="2022-02-03T10:25:49.243" v="1660" actId="692"/>
          <ac:picMkLst>
            <pc:docMk/>
            <pc:sldMk cId="0" sldId="265"/>
            <ac:picMk id="5" creationId="{00000000-0000-0000-0000-000000000000}"/>
          </ac:picMkLst>
        </pc:picChg>
        <pc:picChg chg="mod modCrop">
          <ac:chgData name="Zannoun Siham (ZP Boraine)" userId="912e74c2-78b7-4251-9839-0951631b4f80" providerId="ADAL" clId="{462152A2-2442-48C5-973C-ADCAE4CC931A}" dt="2022-02-03T10:25:58.339" v="1661" actId="732"/>
          <ac:picMkLst>
            <pc:docMk/>
            <pc:sldMk cId="0" sldId="265"/>
            <ac:picMk id="6" creationId="{00000000-0000-0000-0000-000000000000}"/>
          </ac:picMkLst>
        </pc:picChg>
      </pc:sldChg>
      <pc:sldChg chg="addSp modSp mod">
        <pc:chgData name="Zannoun Siham (ZP Boraine)" userId="912e74c2-78b7-4251-9839-0951631b4f80" providerId="ADAL" clId="{462152A2-2442-48C5-973C-ADCAE4CC931A}" dt="2022-02-03T13:47:52.162" v="2722" actId="1076"/>
        <pc:sldMkLst>
          <pc:docMk/>
          <pc:sldMk cId="0" sldId="266"/>
        </pc:sldMkLst>
        <pc:spChg chg="mod">
          <ac:chgData name="Zannoun Siham (ZP Boraine)" userId="912e74c2-78b7-4251-9839-0951631b4f80" providerId="ADAL" clId="{462152A2-2442-48C5-973C-ADCAE4CC931A}" dt="2022-02-01T12:10:20.305" v="9" actId="1076"/>
          <ac:spMkLst>
            <pc:docMk/>
            <pc:sldMk cId="0" sldId="266"/>
            <ac:spMk id="10" creationId="{00000000-0000-0000-0000-000000000000}"/>
          </ac:spMkLst>
        </pc:spChg>
        <pc:spChg chg="add mod">
          <ac:chgData name="Zannoun Siham (ZP Boraine)" userId="912e74c2-78b7-4251-9839-0951631b4f80" providerId="ADAL" clId="{462152A2-2442-48C5-973C-ADCAE4CC931A}" dt="2022-02-03T13:47:52.162" v="2722" actId="1076"/>
          <ac:spMkLst>
            <pc:docMk/>
            <pc:sldMk cId="0" sldId="266"/>
            <ac:spMk id="11" creationId="{C1A55D99-226D-4401-9AA5-A19A848C5513}"/>
          </ac:spMkLst>
        </pc:spChg>
        <pc:picChg chg="mod">
          <ac:chgData name="Zannoun Siham (ZP Boraine)" userId="912e74c2-78b7-4251-9839-0951631b4f80" providerId="ADAL" clId="{462152A2-2442-48C5-973C-ADCAE4CC931A}" dt="2022-02-03T10:26:13.572" v="1663" actId="692"/>
          <ac:picMkLst>
            <pc:docMk/>
            <pc:sldMk cId="0" sldId="266"/>
            <ac:picMk id="5" creationId="{00000000-0000-0000-0000-000000000000}"/>
          </ac:picMkLst>
        </pc:picChg>
        <pc:picChg chg="mod">
          <ac:chgData name="Zannoun Siham (ZP Boraine)" userId="912e74c2-78b7-4251-9839-0951631b4f80" providerId="ADAL" clId="{462152A2-2442-48C5-973C-ADCAE4CC931A}" dt="2022-02-03T10:26:07.492" v="1662" actId="692"/>
          <ac:picMkLst>
            <pc:docMk/>
            <pc:sldMk cId="0" sldId="266"/>
            <ac:picMk id="6" creationId="{00000000-0000-0000-0000-000000000000}"/>
          </ac:picMkLst>
        </pc:picChg>
      </pc:sldChg>
      <pc:sldChg chg="modSp mod">
        <pc:chgData name="Zannoun Siham (ZP Boraine)" userId="912e74c2-78b7-4251-9839-0951631b4f80" providerId="ADAL" clId="{462152A2-2442-48C5-973C-ADCAE4CC931A}" dt="2022-02-01T12:10:27.477" v="10" actId="1076"/>
        <pc:sldMkLst>
          <pc:docMk/>
          <pc:sldMk cId="0" sldId="267"/>
        </pc:sldMkLst>
        <pc:spChg chg="mod">
          <ac:chgData name="Zannoun Siham (ZP Boraine)" userId="912e74c2-78b7-4251-9839-0951631b4f80" providerId="ADAL" clId="{462152A2-2442-48C5-973C-ADCAE4CC931A}" dt="2022-02-01T12:10:27.477" v="10" actId="1076"/>
          <ac:spMkLst>
            <pc:docMk/>
            <pc:sldMk cId="0" sldId="267"/>
            <ac:spMk id="5" creationId="{00000000-0000-0000-0000-000000000000}"/>
          </ac:spMkLst>
        </pc:spChg>
      </pc:sldChg>
      <pc:sldChg chg="addSp delSp modSp mod">
        <pc:chgData name="Zannoun Siham (ZP Boraine)" userId="912e74c2-78b7-4251-9839-0951631b4f80" providerId="ADAL" clId="{462152A2-2442-48C5-973C-ADCAE4CC931A}" dt="2022-02-03T10:34:07.052" v="1730" actId="1076"/>
        <pc:sldMkLst>
          <pc:docMk/>
          <pc:sldMk cId="0" sldId="268"/>
        </pc:sldMkLst>
        <pc:spChg chg="mod">
          <ac:chgData name="Zannoun Siham (ZP Boraine)" userId="912e74c2-78b7-4251-9839-0951631b4f80" providerId="ADAL" clId="{462152A2-2442-48C5-973C-ADCAE4CC931A}" dt="2022-02-03T10:32:23.492" v="1713" actId="20577"/>
          <ac:spMkLst>
            <pc:docMk/>
            <pc:sldMk cId="0" sldId="268"/>
            <ac:spMk id="10" creationId="{00000000-0000-0000-0000-000000000000}"/>
          </ac:spMkLst>
        </pc:spChg>
        <pc:spChg chg="mod">
          <ac:chgData name="Zannoun Siham (ZP Boraine)" userId="912e74c2-78b7-4251-9839-0951631b4f80" providerId="ADAL" clId="{462152A2-2442-48C5-973C-ADCAE4CC931A}" dt="2022-02-03T10:34:07.052" v="1730" actId="1076"/>
          <ac:spMkLst>
            <pc:docMk/>
            <pc:sldMk cId="0" sldId="268"/>
            <ac:spMk id="11" creationId="{00000000-0000-0000-0000-000000000000}"/>
          </ac:spMkLst>
        </pc:spChg>
        <pc:graphicFrameChg chg="add del mod">
          <ac:chgData name="Zannoun Siham (ZP Boraine)" userId="912e74c2-78b7-4251-9839-0951631b4f80" providerId="ADAL" clId="{462152A2-2442-48C5-973C-ADCAE4CC931A}" dt="2022-02-03T10:28:36.865" v="1665" actId="478"/>
          <ac:graphicFrameMkLst>
            <pc:docMk/>
            <pc:sldMk cId="0" sldId="268"/>
            <ac:graphicFrameMk id="2" creationId="{EB42D3F2-F102-4438-9346-A35B62850FB3}"/>
          </ac:graphicFrameMkLst>
        </pc:graphicFrameChg>
        <pc:graphicFrameChg chg="add del mod">
          <ac:chgData name="Zannoun Siham (ZP Boraine)" userId="912e74c2-78b7-4251-9839-0951631b4f80" providerId="ADAL" clId="{462152A2-2442-48C5-973C-ADCAE4CC931A}" dt="2022-02-03T10:32:26.175" v="1714" actId="478"/>
          <ac:graphicFrameMkLst>
            <pc:docMk/>
            <pc:sldMk cId="0" sldId="268"/>
            <ac:graphicFrameMk id="3" creationId="{C659D8CD-F66C-4812-AC04-48C8CAFA6AFD}"/>
          </ac:graphicFrameMkLst>
        </pc:graphicFrameChg>
        <pc:graphicFrameChg chg="add del mod">
          <ac:chgData name="Zannoun Siham (ZP Boraine)" userId="912e74c2-78b7-4251-9839-0951631b4f80" providerId="ADAL" clId="{462152A2-2442-48C5-973C-ADCAE4CC931A}" dt="2022-02-03T10:32:26.866" v="1715" actId="478"/>
          <ac:graphicFrameMkLst>
            <pc:docMk/>
            <pc:sldMk cId="0" sldId="268"/>
            <ac:graphicFrameMk id="12" creationId="{17CBCFFE-8C65-4D2E-B3D5-693736AD1642}"/>
          </ac:graphicFrameMkLst>
        </pc:graphicFrameChg>
        <pc:graphicFrameChg chg="add del mod">
          <ac:chgData name="Zannoun Siham (ZP Boraine)" userId="912e74c2-78b7-4251-9839-0951631b4f80" providerId="ADAL" clId="{462152A2-2442-48C5-973C-ADCAE4CC931A}" dt="2022-02-03T10:33:23.196" v="1724" actId="478"/>
          <ac:graphicFrameMkLst>
            <pc:docMk/>
            <pc:sldMk cId="0" sldId="268"/>
            <ac:graphicFrameMk id="14" creationId="{30FCB43C-E53A-4464-8F66-E32079E9254B}"/>
          </ac:graphicFrameMkLst>
        </pc:graphicFrameChg>
        <pc:graphicFrameChg chg="add mod">
          <ac:chgData name="Zannoun Siham (ZP Boraine)" userId="912e74c2-78b7-4251-9839-0951631b4f80" providerId="ADAL" clId="{462152A2-2442-48C5-973C-ADCAE4CC931A}" dt="2022-02-03T10:34:03.051" v="1729" actId="1076"/>
          <ac:graphicFrameMkLst>
            <pc:docMk/>
            <pc:sldMk cId="0" sldId="268"/>
            <ac:graphicFrameMk id="15" creationId="{211E47A8-6AEA-4711-AAA6-C7A9D893C416}"/>
          </ac:graphicFrameMkLst>
        </pc:graphicFrameChg>
        <pc:picChg chg="del">
          <ac:chgData name="Zannoun Siham (ZP Boraine)" userId="912e74c2-78b7-4251-9839-0951631b4f80" providerId="ADAL" clId="{462152A2-2442-48C5-973C-ADCAE4CC931A}" dt="2022-02-03T10:28:51.433" v="1667" actId="478"/>
          <ac:picMkLst>
            <pc:docMk/>
            <pc:sldMk cId="0" sldId="268"/>
            <ac:picMk id="5" creationId="{00000000-0000-0000-0000-000000000000}"/>
          </ac:picMkLst>
        </pc:picChg>
        <pc:picChg chg="del mod">
          <ac:chgData name="Zannoun Siham (ZP Boraine)" userId="912e74c2-78b7-4251-9839-0951631b4f80" providerId="ADAL" clId="{462152A2-2442-48C5-973C-ADCAE4CC931A}" dt="2022-02-03T10:29:39.751" v="1673" actId="478"/>
          <ac:picMkLst>
            <pc:docMk/>
            <pc:sldMk cId="0" sldId="268"/>
            <ac:picMk id="6" creationId="{00000000-0000-0000-0000-000000000000}"/>
          </ac:picMkLst>
        </pc:picChg>
        <pc:picChg chg="del">
          <ac:chgData name="Zannoun Siham (ZP Boraine)" userId="912e74c2-78b7-4251-9839-0951631b4f80" providerId="ADAL" clId="{462152A2-2442-48C5-973C-ADCAE4CC931A}" dt="2022-02-03T10:28:54.036" v="1668" actId="478"/>
          <ac:picMkLst>
            <pc:docMk/>
            <pc:sldMk cId="0" sldId="268"/>
            <ac:picMk id="7" creationId="{00000000-0000-0000-0000-000000000000}"/>
          </ac:picMkLst>
        </pc:picChg>
        <pc:picChg chg="add del mod">
          <ac:chgData name="Zannoun Siham (ZP Boraine)" userId="912e74c2-78b7-4251-9839-0951631b4f80" providerId="ADAL" clId="{462152A2-2442-48C5-973C-ADCAE4CC931A}" dt="2022-02-03T10:33:01.031" v="1719" actId="478"/>
          <ac:picMkLst>
            <pc:docMk/>
            <pc:sldMk cId="0" sldId="268"/>
            <ac:picMk id="13" creationId="{04F2A817-2645-4312-9609-22B26FE7C374}"/>
          </ac:picMkLst>
        </pc:picChg>
      </pc:sldChg>
      <pc:sldChg chg="addSp delSp modSp mod">
        <pc:chgData name="Zannoun Siham (ZP Boraine)" userId="912e74c2-78b7-4251-9839-0951631b4f80" providerId="ADAL" clId="{462152A2-2442-48C5-973C-ADCAE4CC931A}" dt="2022-02-03T10:31:34.270" v="1687" actId="1076"/>
        <pc:sldMkLst>
          <pc:docMk/>
          <pc:sldMk cId="0" sldId="269"/>
        </pc:sldMkLst>
        <pc:spChg chg="mod">
          <ac:chgData name="Zannoun Siham (ZP Boraine)" userId="912e74c2-78b7-4251-9839-0951631b4f80" providerId="ADAL" clId="{462152A2-2442-48C5-973C-ADCAE4CC931A}" dt="2022-02-03T10:31:34.270" v="1687" actId="1076"/>
          <ac:spMkLst>
            <pc:docMk/>
            <pc:sldMk cId="0" sldId="269"/>
            <ac:spMk id="10" creationId="{00000000-0000-0000-0000-000000000000}"/>
          </ac:spMkLst>
        </pc:spChg>
        <pc:graphicFrameChg chg="add del mod">
          <ac:chgData name="Zannoun Siham (ZP Boraine)" userId="912e74c2-78b7-4251-9839-0951631b4f80" providerId="ADAL" clId="{462152A2-2442-48C5-973C-ADCAE4CC931A}" dt="2022-02-03T10:31:19.081" v="1683" actId="478"/>
          <ac:graphicFrameMkLst>
            <pc:docMk/>
            <pc:sldMk cId="0" sldId="269"/>
            <ac:graphicFrameMk id="2" creationId="{CA3B0949-EAAE-4BC8-BEF8-F73785D7025B}"/>
          </ac:graphicFrameMkLst>
        </pc:graphicFrameChg>
        <pc:picChg chg="del">
          <ac:chgData name="Zannoun Siham (ZP Boraine)" userId="912e74c2-78b7-4251-9839-0951631b4f80" providerId="ADAL" clId="{462152A2-2442-48C5-973C-ADCAE4CC931A}" dt="2022-02-03T10:30:55.147" v="1679" actId="478"/>
          <ac:picMkLst>
            <pc:docMk/>
            <pc:sldMk cId="0" sldId="269"/>
            <ac:picMk id="5" creationId="{00000000-0000-0000-0000-000000000000}"/>
          </ac:picMkLst>
        </pc:picChg>
        <pc:picChg chg="del">
          <ac:chgData name="Zannoun Siham (ZP Boraine)" userId="912e74c2-78b7-4251-9839-0951631b4f80" providerId="ADAL" clId="{462152A2-2442-48C5-973C-ADCAE4CC931A}" dt="2022-02-03T10:30:38.446" v="1678" actId="478"/>
          <ac:picMkLst>
            <pc:docMk/>
            <pc:sldMk cId="0" sldId="269"/>
            <ac:picMk id="6" creationId="{00000000-0000-0000-0000-000000000000}"/>
          </ac:picMkLst>
        </pc:picChg>
        <pc:picChg chg="add mod">
          <ac:chgData name="Zannoun Siham (ZP Boraine)" userId="912e74c2-78b7-4251-9839-0951631b4f80" providerId="ADAL" clId="{462152A2-2442-48C5-973C-ADCAE4CC931A}" dt="2022-02-03T10:31:30.884" v="1686" actId="1076"/>
          <ac:picMkLst>
            <pc:docMk/>
            <pc:sldMk cId="0" sldId="269"/>
            <ac:picMk id="11" creationId="{8AEF61C7-9166-48D3-A41D-AF1E2FEE7E71}"/>
          </ac:picMkLst>
        </pc:picChg>
      </pc:sldChg>
      <pc:sldChg chg="delSp modSp mod">
        <pc:chgData name="Zannoun Siham (ZP Boraine)" userId="912e74c2-78b7-4251-9839-0951631b4f80" providerId="ADAL" clId="{462152A2-2442-48C5-973C-ADCAE4CC931A}" dt="2022-02-03T10:34:19.003" v="1731" actId="1076"/>
        <pc:sldMkLst>
          <pc:docMk/>
          <pc:sldMk cId="0" sldId="270"/>
        </pc:sldMkLst>
        <pc:picChg chg="del mod">
          <ac:chgData name="Zannoun Siham (ZP Boraine)" userId="912e74c2-78b7-4251-9839-0951631b4f80" providerId="ADAL" clId="{462152A2-2442-48C5-973C-ADCAE4CC931A}" dt="2022-02-03T10:32:34.938" v="1716" actId="21"/>
          <ac:picMkLst>
            <pc:docMk/>
            <pc:sldMk cId="0" sldId="270"/>
            <ac:picMk id="5" creationId="{00000000-0000-0000-0000-000000000000}"/>
          </ac:picMkLst>
        </pc:picChg>
        <pc:picChg chg="mod">
          <ac:chgData name="Zannoun Siham (ZP Boraine)" userId="912e74c2-78b7-4251-9839-0951631b4f80" providerId="ADAL" clId="{462152A2-2442-48C5-973C-ADCAE4CC931A}" dt="2022-02-03T10:34:19.003" v="1731" actId="1076"/>
          <ac:picMkLst>
            <pc:docMk/>
            <pc:sldMk cId="0" sldId="270"/>
            <ac:picMk id="6" creationId="{00000000-0000-0000-0000-000000000000}"/>
          </ac:picMkLst>
        </pc:picChg>
      </pc:sldChg>
      <pc:sldChg chg="addSp delSp modSp mod">
        <pc:chgData name="Zannoun Siham (ZP Boraine)" userId="912e74c2-78b7-4251-9839-0951631b4f80" providerId="ADAL" clId="{462152A2-2442-48C5-973C-ADCAE4CC931A}" dt="2022-02-03T10:37:54.584" v="1750"/>
        <pc:sldMkLst>
          <pc:docMk/>
          <pc:sldMk cId="0" sldId="271"/>
        </pc:sldMkLst>
        <pc:spChg chg="mod">
          <ac:chgData name="Zannoun Siham (ZP Boraine)" userId="912e74c2-78b7-4251-9839-0951631b4f80" providerId="ADAL" clId="{462152A2-2442-48C5-973C-ADCAE4CC931A}" dt="2022-02-01T12:11:11.470" v="13" actId="1076"/>
          <ac:spMkLst>
            <pc:docMk/>
            <pc:sldMk cId="0" sldId="271"/>
            <ac:spMk id="9" creationId="{00000000-0000-0000-0000-000000000000}"/>
          </ac:spMkLst>
        </pc:spChg>
        <pc:graphicFrameChg chg="add del mod">
          <ac:chgData name="Zannoun Siham (ZP Boraine)" userId="912e74c2-78b7-4251-9839-0951631b4f80" providerId="ADAL" clId="{462152A2-2442-48C5-973C-ADCAE4CC931A}" dt="2022-02-03T10:34:45.705" v="1736" actId="478"/>
          <ac:graphicFrameMkLst>
            <pc:docMk/>
            <pc:sldMk cId="0" sldId="271"/>
            <ac:graphicFrameMk id="2" creationId="{468E58B5-F82B-48A7-B053-367793A1B23C}"/>
          </ac:graphicFrameMkLst>
        </pc:graphicFrameChg>
        <pc:graphicFrameChg chg="add mod">
          <ac:chgData name="Zannoun Siham (ZP Boraine)" userId="912e74c2-78b7-4251-9839-0951631b4f80" providerId="ADAL" clId="{462152A2-2442-48C5-973C-ADCAE4CC931A}" dt="2022-02-03T10:37:54.584" v="1750"/>
          <ac:graphicFrameMkLst>
            <pc:docMk/>
            <pc:sldMk cId="0" sldId="271"/>
            <ac:graphicFrameMk id="3" creationId="{A81A959A-854F-4F9E-9747-69DDBAE0BFC4}"/>
          </ac:graphicFrameMkLst>
        </pc:graphicFrameChg>
        <pc:picChg chg="del">
          <ac:chgData name="Zannoun Siham (ZP Boraine)" userId="912e74c2-78b7-4251-9839-0951631b4f80" providerId="ADAL" clId="{462152A2-2442-48C5-973C-ADCAE4CC931A}" dt="2022-02-03T10:34:33.623" v="1732" actId="478"/>
          <ac:picMkLst>
            <pc:docMk/>
            <pc:sldMk cId="0" sldId="271"/>
            <ac:picMk id="5" creationId="{00000000-0000-0000-0000-000000000000}"/>
          </ac:picMkLst>
        </pc:picChg>
      </pc:sldChg>
      <pc:sldChg chg="addSp delSp modSp mod">
        <pc:chgData name="Zannoun Siham (ZP Boraine)" userId="912e74c2-78b7-4251-9839-0951631b4f80" providerId="ADAL" clId="{462152A2-2442-48C5-973C-ADCAE4CC931A}" dt="2022-02-03T10:38:05.135" v="1756" actId="20577"/>
        <pc:sldMkLst>
          <pc:docMk/>
          <pc:sldMk cId="0" sldId="272"/>
        </pc:sldMkLst>
        <pc:spChg chg="mod">
          <ac:chgData name="Zannoun Siham (ZP Boraine)" userId="912e74c2-78b7-4251-9839-0951631b4f80" providerId="ADAL" clId="{462152A2-2442-48C5-973C-ADCAE4CC931A}" dt="2022-02-03T10:38:05.135" v="1756" actId="20577"/>
          <ac:spMkLst>
            <pc:docMk/>
            <pc:sldMk cId="0" sldId="272"/>
            <ac:spMk id="3" creationId="{00000000-0000-0000-0000-000000000000}"/>
          </ac:spMkLst>
        </pc:spChg>
        <pc:spChg chg="mod">
          <ac:chgData name="Zannoun Siham (ZP Boraine)" userId="912e74c2-78b7-4251-9839-0951631b4f80" providerId="ADAL" clId="{462152A2-2442-48C5-973C-ADCAE4CC931A}" dt="2022-02-01T12:11:35.540" v="15" actId="20577"/>
          <ac:spMkLst>
            <pc:docMk/>
            <pc:sldMk cId="0" sldId="272"/>
            <ac:spMk id="4" creationId="{00000000-0000-0000-0000-000000000000}"/>
          </ac:spMkLst>
        </pc:spChg>
        <pc:grpChg chg="del">
          <ac:chgData name="Zannoun Siham (ZP Boraine)" userId="912e74c2-78b7-4251-9839-0951631b4f80" providerId="ADAL" clId="{462152A2-2442-48C5-973C-ADCAE4CC931A}" dt="2022-02-01T12:47:22.445" v="166" actId="478"/>
          <ac:grpSpMkLst>
            <pc:docMk/>
            <pc:sldMk cId="0" sldId="272"/>
            <ac:grpSpMk id="5" creationId="{00000000-0000-0000-0000-000000000000}"/>
          </ac:grpSpMkLst>
        </pc:grpChg>
        <pc:grpChg chg="mod">
          <ac:chgData name="Zannoun Siham (ZP Boraine)" userId="912e74c2-78b7-4251-9839-0951631b4f80" providerId="ADAL" clId="{462152A2-2442-48C5-973C-ADCAE4CC931A}" dt="2022-02-01T12:47:28.907" v="170" actId="1076"/>
          <ac:grpSpMkLst>
            <pc:docMk/>
            <pc:sldMk cId="0" sldId="272"/>
            <ac:grpSpMk id="7" creationId="{00000000-0000-0000-0000-000000000000}"/>
          </ac:grpSpMkLst>
        </pc:grpChg>
        <pc:picChg chg="mod">
          <ac:chgData name="Zannoun Siham (ZP Boraine)" userId="912e74c2-78b7-4251-9839-0951631b4f80" providerId="ADAL" clId="{462152A2-2442-48C5-973C-ADCAE4CC931A}" dt="2022-02-01T12:46:52.021" v="159" actId="1440"/>
          <ac:picMkLst>
            <pc:docMk/>
            <pc:sldMk cId="0" sldId="272"/>
            <ac:picMk id="6" creationId="{00000000-0000-0000-0000-000000000000}"/>
          </ac:picMkLst>
        </pc:picChg>
        <pc:picChg chg="mod">
          <ac:chgData name="Zannoun Siham (ZP Boraine)" userId="912e74c2-78b7-4251-9839-0951631b4f80" providerId="ADAL" clId="{462152A2-2442-48C5-973C-ADCAE4CC931A}" dt="2022-02-01T12:46:53.604" v="160" actId="1440"/>
          <ac:picMkLst>
            <pc:docMk/>
            <pc:sldMk cId="0" sldId="272"/>
            <ac:picMk id="8" creationId="{00000000-0000-0000-0000-000000000000}"/>
          </ac:picMkLst>
        </pc:picChg>
        <pc:picChg chg="add del mod modCrop">
          <ac:chgData name="Zannoun Siham (ZP Boraine)" userId="912e74c2-78b7-4251-9839-0951631b4f80" providerId="ADAL" clId="{462152A2-2442-48C5-973C-ADCAE4CC931A}" dt="2022-02-01T13:06:28.823" v="180" actId="478"/>
          <ac:picMkLst>
            <pc:docMk/>
            <pc:sldMk cId="0" sldId="272"/>
            <ac:picMk id="10" creationId="{C90F72F1-177D-4376-90FE-21C4DDA0663D}"/>
          </ac:picMkLst>
        </pc:picChg>
        <pc:picChg chg="add mod modCrop">
          <ac:chgData name="Zannoun Siham (ZP Boraine)" userId="912e74c2-78b7-4251-9839-0951631b4f80" providerId="ADAL" clId="{462152A2-2442-48C5-973C-ADCAE4CC931A}" dt="2022-02-01T13:06:43.395" v="185" actId="1076"/>
          <ac:picMkLst>
            <pc:docMk/>
            <pc:sldMk cId="0" sldId="272"/>
            <ac:picMk id="12" creationId="{174F52D8-535A-482B-9D9E-827D7D251AD0}"/>
          </ac:picMkLst>
        </pc:picChg>
      </pc:sldChg>
      <pc:sldChg chg="addSp delSp modSp mod">
        <pc:chgData name="Zannoun Siham (ZP Boraine)" userId="912e74c2-78b7-4251-9839-0951631b4f80" providerId="ADAL" clId="{462152A2-2442-48C5-973C-ADCAE4CC931A}" dt="2022-02-03T10:38:56.443" v="1770" actId="403"/>
        <pc:sldMkLst>
          <pc:docMk/>
          <pc:sldMk cId="0" sldId="273"/>
        </pc:sldMkLst>
        <pc:spChg chg="mod">
          <ac:chgData name="Zannoun Siham (ZP Boraine)" userId="912e74c2-78b7-4251-9839-0951631b4f80" providerId="ADAL" clId="{462152A2-2442-48C5-973C-ADCAE4CC931A}" dt="2022-02-03T10:38:56.443" v="1770" actId="403"/>
          <ac:spMkLst>
            <pc:docMk/>
            <pc:sldMk cId="0" sldId="273"/>
            <ac:spMk id="7" creationId="{00000000-0000-0000-0000-000000000000}"/>
          </ac:spMkLst>
        </pc:spChg>
        <pc:spChg chg="add mod">
          <ac:chgData name="Zannoun Siham (ZP Boraine)" userId="912e74c2-78b7-4251-9839-0951631b4f80" providerId="ADAL" clId="{462152A2-2442-48C5-973C-ADCAE4CC931A}" dt="2022-02-01T12:11:58.944" v="17" actId="1076"/>
          <ac:spMkLst>
            <pc:docMk/>
            <pc:sldMk cId="0" sldId="273"/>
            <ac:spMk id="10" creationId="{BEFBFC24-4163-4532-B216-347075FA63CD}"/>
          </ac:spMkLst>
        </pc:spChg>
        <pc:grpChg chg="del">
          <ac:chgData name="Zannoun Siham (ZP Boraine)" userId="912e74c2-78b7-4251-9839-0951631b4f80" providerId="ADAL" clId="{462152A2-2442-48C5-973C-ADCAE4CC931A}" dt="2022-02-01T12:12:15.983" v="20" actId="478"/>
          <ac:grpSpMkLst>
            <pc:docMk/>
            <pc:sldMk cId="0" sldId="273"/>
            <ac:grpSpMk id="4" creationId="{00000000-0000-0000-0000-000000000000}"/>
          </ac:grpSpMkLst>
        </pc:grpChg>
        <pc:picChg chg="add mod">
          <ac:chgData name="Zannoun Siham (ZP Boraine)" userId="912e74c2-78b7-4251-9839-0951631b4f80" providerId="ADAL" clId="{462152A2-2442-48C5-973C-ADCAE4CC931A}" dt="2022-02-01T12:46:48.980" v="158" actId="1076"/>
          <ac:picMkLst>
            <pc:docMk/>
            <pc:sldMk cId="0" sldId="273"/>
            <ac:picMk id="3" creationId="{452D2CCE-2C67-4A74-BF95-430A84230C45}"/>
          </ac:picMkLst>
        </pc:picChg>
        <pc:picChg chg="del topLvl">
          <ac:chgData name="Zannoun Siham (ZP Boraine)" userId="912e74c2-78b7-4251-9839-0951631b4f80" providerId="ADAL" clId="{462152A2-2442-48C5-973C-ADCAE4CC931A}" dt="2022-02-01T12:12:15.983" v="20" actId="478"/>
          <ac:picMkLst>
            <pc:docMk/>
            <pc:sldMk cId="0" sldId="273"/>
            <ac:picMk id="5" creationId="{00000000-0000-0000-0000-000000000000}"/>
          </ac:picMkLst>
        </pc:picChg>
        <pc:picChg chg="add mod">
          <ac:chgData name="Zannoun Siham (ZP Boraine)" userId="912e74c2-78b7-4251-9839-0951631b4f80" providerId="ADAL" clId="{462152A2-2442-48C5-973C-ADCAE4CC931A}" dt="2022-02-01T12:46:46.988" v="157" actId="1076"/>
          <ac:picMkLst>
            <pc:docMk/>
            <pc:sldMk cId="0" sldId="273"/>
            <ac:picMk id="12" creationId="{6F88BB46-5B80-4AF0-A781-52F708510A22}"/>
          </ac:picMkLst>
        </pc:picChg>
      </pc:sldChg>
      <pc:sldChg chg="addSp delSp modSp mod">
        <pc:chgData name="Zannoun Siham (ZP Boraine)" userId="912e74c2-78b7-4251-9839-0951631b4f80" providerId="ADAL" clId="{462152A2-2442-48C5-973C-ADCAE4CC931A}" dt="2022-02-03T10:39:07.328" v="1771" actId="255"/>
        <pc:sldMkLst>
          <pc:docMk/>
          <pc:sldMk cId="0" sldId="274"/>
        </pc:sldMkLst>
        <pc:spChg chg="mod">
          <ac:chgData name="Zannoun Siham (ZP Boraine)" userId="912e74c2-78b7-4251-9839-0951631b4f80" providerId="ADAL" clId="{462152A2-2442-48C5-973C-ADCAE4CC931A}" dt="2022-02-03T10:39:07.328" v="1771" actId="255"/>
          <ac:spMkLst>
            <pc:docMk/>
            <pc:sldMk cId="0" sldId="274"/>
            <ac:spMk id="7" creationId="{00000000-0000-0000-0000-000000000000}"/>
          </ac:spMkLst>
        </pc:spChg>
        <pc:spChg chg="add mod">
          <ac:chgData name="Zannoun Siham (ZP Boraine)" userId="912e74c2-78b7-4251-9839-0951631b4f80" providerId="ADAL" clId="{462152A2-2442-48C5-973C-ADCAE4CC931A}" dt="2022-02-01T12:12:04.308" v="19" actId="1076"/>
          <ac:spMkLst>
            <pc:docMk/>
            <pc:sldMk cId="0" sldId="274"/>
            <ac:spMk id="9" creationId="{65D34C6B-2537-4E3D-AEB7-D2936DA29626}"/>
          </ac:spMkLst>
        </pc:spChg>
        <pc:graphicFrameChg chg="add del mod">
          <ac:chgData name="Zannoun Siham (ZP Boraine)" userId="912e74c2-78b7-4251-9839-0951631b4f80" providerId="ADAL" clId="{462152A2-2442-48C5-973C-ADCAE4CC931A}" dt="2022-02-01T12:44:03.359" v="118" actId="478"/>
          <ac:graphicFrameMkLst>
            <pc:docMk/>
            <pc:sldMk cId="0" sldId="274"/>
            <ac:graphicFrameMk id="10" creationId="{AF1A7359-DB88-4239-9B86-0E92CAD2C4CE}"/>
          </ac:graphicFrameMkLst>
        </pc:graphicFrameChg>
        <pc:picChg chg="add mod modCrop">
          <ac:chgData name="Zannoun Siham (ZP Boraine)" userId="912e74c2-78b7-4251-9839-0951631b4f80" providerId="ADAL" clId="{462152A2-2442-48C5-973C-ADCAE4CC931A}" dt="2022-02-01T12:46:14.460" v="150" actId="1440"/>
          <ac:picMkLst>
            <pc:docMk/>
            <pc:sldMk cId="0" sldId="274"/>
            <ac:picMk id="3" creationId="{FF3B7E4C-6ACF-48B5-BFD5-959BBA13D76F}"/>
          </ac:picMkLst>
        </pc:picChg>
        <pc:picChg chg="del">
          <ac:chgData name="Zannoun Siham (ZP Boraine)" userId="912e74c2-78b7-4251-9839-0951631b4f80" providerId="ADAL" clId="{462152A2-2442-48C5-973C-ADCAE4CC931A}" dt="2022-02-01T12:40:54.234" v="21" actId="478"/>
          <ac:picMkLst>
            <pc:docMk/>
            <pc:sldMk cId="0" sldId="274"/>
            <ac:picMk id="5" creationId="{00000000-0000-0000-0000-000000000000}"/>
          </ac:picMkLst>
        </pc:picChg>
        <pc:picChg chg="add mod modCrop">
          <ac:chgData name="Zannoun Siham (ZP Boraine)" userId="912e74c2-78b7-4251-9839-0951631b4f80" providerId="ADAL" clId="{462152A2-2442-48C5-973C-ADCAE4CC931A}" dt="2022-02-01T12:46:10.419" v="148" actId="1076"/>
          <ac:picMkLst>
            <pc:docMk/>
            <pc:sldMk cId="0" sldId="274"/>
            <ac:picMk id="12" creationId="{12FCB1FB-8B9E-4E30-A824-E25640EE3D3F}"/>
          </ac:picMkLst>
        </pc:picChg>
      </pc:sldChg>
      <pc:sldChg chg="add">
        <pc:chgData name="Zannoun Siham (ZP Boraine)" userId="912e74c2-78b7-4251-9839-0951631b4f80" providerId="ADAL" clId="{462152A2-2442-48C5-973C-ADCAE4CC931A}" dt="2022-02-03T10:32:09.885" v="1690" actId="2890"/>
        <pc:sldMkLst>
          <pc:docMk/>
          <pc:sldMk cId="366792013" sldId="277"/>
        </pc:sldMkLst>
      </pc:sldChg>
      <pc:sldChg chg="new del">
        <pc:chgData name="Zannoun Siham (ZP Boraine)" userId="912e74c2-78b7-4251-9839-0951631b4f80" providerId="ADAL" clId="{462152A2-2442-48C5-973C-ADCAE4CC931A}" dt="2022-02-03T10:17:54.076" v="1639" actId="2696"/>
        <pc:sldMkLst>
          <pc:docMk/>
          <pc:sldMk cId="775292815" sldId="277"/>
        </pc:sldMkLst>
      </pc:sldChg>
      <pc:sldChg chg="addSp delSp modSp new mod addCm delCm modCm">
        <pc:chgData name="Zannoun Siham (ZP Boraine)" userId="912e74c2-78b7-4251-9839-0951631b4f80" providerId="ADAL" clId="{462152A2-2442-48C5-973C-ADCAE4CC931A}" dt="2022-02-03T13:47:04.486" v="2653" actId="20577"/>
        <pc:sldMkLst>
          <pc:docMk/>
          <pc:sldMk cId="200964504" sldId="278"/>
        </pc:sldMkLst>
        <pc:spChg chg="add mod">
          <ac:chgData name="Zannoun Siham (ZP Boraine)" userId="912e74c2-78b7-4251-9839-0951631b4f80" providerId="ADAL" clId="{462152A2-2442-48C5-973C-ADCAE4CC931A}" dt="2022-02-03T13:44:41.956" v="2508" actId="20577"/>
          <ac:spMkLst>
            <pc:docMk/>
            <pc:sldMk cId="200964504" sldId="278"/>
            <ac:spMk id="5" creationId="{1E98D1E0-E154-4CB5-A782-B29B14F01176}"/>
          </ac:spMkLst>
        </pc:spChg>
        <pc:spChg chg="add mod">
          <ac:chgData name="Zannoun Siham (ZP Boraine)" userId="912e74c2-78b7-4251-9839-0951631b4f80" providerId="ADAL" clId="{462152A2-2442-48C5-973C-ADCAE4CC931A}" dt="2022-02-03T13:45:12.042" v="2509"/>
          <ac:spMkLst>
            <pc:docMk/>
            <pc:sldMk cId="200964504" sldId="278"/>
            <ac:spMk id="6" creationId="{4C6C7D85-E40B-438E-8FF3-B531980756CB}"/>
          </ac:spMkLst>
        </pc:spChg>
        <pc:spChg chg="add mod">
          <ac:chgData name="Zannoun Siham (ZP Boraine)" userId="912e74c2-78b7-4251-9839-0951631b4f80" providerId="ADAL" clId="{462152A2-2442-48C5-973C-ADCAE4CC931A}" dt="2022-02-03T13:47:04.486" v="2653" actId="20577"/>
          <ac:spMkLst>
            <pc:docMk/>
            <pc:sldMk cId="200964504" sldId="278"/>
            <ac:spMk id="7" creationId="{00F4DDD1-69DF-4CA3-B422-C36D672CB7D5}"/>
          </ac:spMkLst>
        </pc:spChg>
        <pc:graphicFrameChg chg="add del mod">
          <ac:chgData name="Zannoun Siham (ZP Boraine)" userId="912e74c2-78b7-4251-9839-0951631b4f80" providerId="ADAL" clId="{462152A2-2442-48C5-973C-ADCAE4CC931A}" dt="2022-02-03T13:43:01.167" v="2487"/>
          <ac:graphicFrameMkLst>
            <pc:docMk/>
            <pc:sldMk cId="200964504" sldId="278"/>
            <ac:graphicFrameMk id="2" creationId="{48492865-8377-4386-982D-CE6E06116B60}"/>
          </ac:graphicFrameMkLst>
        </pc:graphicFrameChg>
        <pc:picChg chg="add mod">
          <ac:chgData name="Zannoun Siham (ZP Boraine)" userId="912e74c2-78b7-4251-9839-0951631b4f80" providerId="ADAL" clId="{462152A2-2442-48C5-973C-ADCAE4CC931A}" dt="2022-02-03T13:45:24.306" v="2512" actId="14100"/>
          <ac:picMkLst>
            <pc:docMk/>
            <pc:sldMk cId="200964504" sldId="278"/>
            <ac:picMk id="3" creationId="{88841C03-C0AA-4E7C-B685-3148B3FB8DBE}"/>
          </ac:picMkLst>
        </pc:picChg>
      </pc:sldChg>
    </pc:docChg>
  </pc:docChgLst>
  <pc:docChgLst>
    <pc:chgData name="Zannoun Siham (ZP Boraine)" userId="S::siham.zannoun@police.belgium.eu::912e74c2-78b7-4251-9839-0951631b4f80" providerId="AD" clId="Web-{822C4E5D-1566-22FE-66CC-1ACBC85CA9FA}"/>
    <pc:docChg chg="modSld">
      <pc:chgData name="Zannoun Siham (ZP Boraine)" userId="S::siham.zannoun@police.belgium.eu::912e74c2-78b7-4251-9839-0951631b4f80" providerId="AD" clId="Web-{822C4E5D-1566-22FE-66CC-1ACBC85CA9FA}" dt="2022-01-28T10:04:52.673" v="11"/>
      <pc:docMkLst>
        <pc:docMk/>
      </pc:docMkLst>
      <pc:sldChg chg="delSp">
        <pc:chgData name="Zannoun Siham (ZP Boraine)" userId="S::siham.zannoun@police.belgium.eu::912e74c2-78b7-4251-9839-0951631b4f80" providerId="AD" clId="Web-{822C4E5D-1566-22FE-66CC-1ACBC85CA9FA}" dt="2022-01-28T10:03:32.187" v="0"/>
        <pc:sldMkLst>
          <pc:docMk/>
          <pc:sldMk cId="0" sldId="261"/>
        </pc:sldMkLst>
        <pc:grpChg chg="del">
          <ac:chgData name="Zannoun Siham (ZP Boraine)" userId="S::siham.zannoun@police.belgium.eu::912e74c2-78b7-4251-9839-0951631b4f80" providerId="AD" clId="Web-{822C4E5D-1566-22FE-66CC-1ACBC85CA9FA}" dt="2022-01-28T10:03:32.187" v="0"/>
          <ac:grpSpMkLst>
            <pc:docMk/>
            <pc:sldMk cId="0" sldId="261"/>
            <ac:grpSpMk id="2" creationId="{00000000-0000-0000-0000-000000000000}"/>
          </ac:grpSpMkLst>
        </pc:grpChg>
      </pc:sldChg>
      <pc:sldChg chg="delSp">
        <pc:chgData name="Zannoun Siham (ZP Boraine)" userId="S::siham.zannoun@police.belgium.eu::912e74c2-78b7-4251-9839-0951631b4f80" providerId="AD" clId="Web-{822C4E5D-1566-22FE-66CC-1ACBC85CA9FA}" dt="2022-01-28T10:03:34.890" v="1"/>
        <pc:sldMkLst>
          <pc:docMk/>
          <pc:sldMk cId="0" sldId="262"/>
        </pc:sldMkLst>
        <pc:grpChg chg="del">
          <ac:chgData name="Zannoun Siham (ZP Boraine)" userId="S::siham.zannoun@police.belgium.eu::912e74c2-78b7-4251-9839-0951631b4f80" providerId="AD" clId="Web-{822C4E5D-1566-22FE-66CC-1ACBC85CA9FA}" dt="2022-01-28T10:03:34.890" v="1"/>
          <ac:grpSpMkLst>
            <pc:docMk/>
            <pc:sldMk cId="0" sldId="262"/>
            <ac:grpSpMk id="2" creationId="{00000000-0000-0000-0000-000000000000}"/>
          </ac:grpSpMkLst>
        </pc:grpChg>
      </pc:sldChg>
      <pc:sldChg chg="delSp">
        <pc:chgData name="Zannoun Siham (ZP Boraine)" userId="S::siham.zannoun@police.belgium.eu::912e74c2-78b7-4251-9839-0951631b4f80" providerId="AD" clId="Web-{822C4E5D-1566-22FE-66CC-1ACBC85CA9FA}" dt="2022-01-28T10:03:37.703" v="2"/>
        <pc:sldMkLst>
          <pc:docMk/>
          <pc:sldMk cId="0" sldId="263"/>
        </pc:sldMkLst>
        <pc:grpChg chg="del">
          <ac:chgData name="Zannoun Siham (ZP Boraine)" userId="S::siham.zannoun@police.belgium.eu::912e74c2-78b7-4251-9839-0951631b4f80" providerId="AD" clId="Web-{822C4E5D-1566-22FE-66CC-1ACBC85CA9FA}" dt="2022-01-28T10:03:37.703" v="2"/>
          <ac:grpSpMkLst>
            <pc:docMk/>
            <pc:sldMk cId="0" sldId="263"/>
            <ac:grpSpMk id="2" creationId="{00000000-0000-0000-0000-000000000000}"/>
          </ac:grpSpMkLst>
        </pc:grpChg>
      </pc:sldChg>
      <pc:sldChg chg="delSp">
        <pc:chgData name="Zannoun Siham (ZP Boraine)" userId="S::siham.zannoun@police.belgium.eu::912e74c2-78b7-4251-9839-0951631b4f80" providerId="AD" clId="Web-{822C4E5D-1566-22FE-66CC-1ACBC85CA9FA}" dt="2022-01-28T10:03:42.765" v="3"/>
        <pc:sldMkLst>
          <pc:docMk/>
          <pc:sldMk cId="0" sldId="264"/>
        </pc:sldMkLst>
        <pc:grpChg chg="del">
          <ac:chgData name="Zannoun Siham (ZP Boraine)" userId="S::siham.zannoun@police.belgium.eu::912e74c2-78b7-4251-9839-0951631b4f80" providerId="AD" clId="Web-{822C4E5D-1566-22FE-66CC-1ACBC85CA9FA}" dt="2022-01-28T10:03:42.765" v="3"/>
          <ac:grpSpMkLst>
            <pc:docMk/>
            <pc:sldMk cId="0" sldId="264"/>
            <ac:grpSpMk id="2" creationId="{00000000-0000-0000-0000-000000000000}"/>
          </ac:grpSpMkLst>
        </pc:grpChg>
      </pc:sldChg>
      <pc:sldChg chg="delSp">
        <pc:chgData name="Zannoun Siham (ZP Boraine)" userId="S::siham.zannoun@police.belgium.eu::912e74c2-78b7-4251-9839-0951631b4f80" providerId="AD" clId="Web-{822C4E5D-1566-22FE-66CC-1ACBC85CA9FA}" dt="2022-01-28T10:03:45.234" v="4"/>
        <pc:sldMkLst>
          <pc:docMk/>
          <pc:sldMk cId="0" sldId="265"/>
        </pc:sldMkLst>
        <pc:grpChg chg="del">
          <ac:chgData name="Zannoun Siham (ZP Boraine)" userId="S::siham.zannoun@police.belgium.eu::912e74c2-78b7-4251-9839-0951631b4f80" providerId="AD" clId="Web-{822C4E5D-1566-22FE-66CC-1ACBC85CA9FA}" dt="2022-01-28T10:03:45.234" v="4"/>
          <ac:grpSpMkLst>
            <pc:docMk/>
            <pc:sldMk cId="0" sldId="265"/>
            <ac:grpSpMk id="2" creationId="{00000000-0000-0000-0000-000000000000}"/>
          </ac:grpSpMkLst>
        </pc:grpChg>
      </pc:sldChg>
      <pc:sldChg chg="delSp">
        <pc:chgData name="Zannoun Siham (ZP Boraine)" userId="S::siham.zannoun@police.belgium.eu::912e74c2-78b7-4251-9839-0951631b4f80" providerId="AD" clId="Web-{822C4E5D-1566-22FE-66CC-1ACBC85CA9FA}" dt="2022-01-28T10:03:47.906" v="5"/>
        <pc:sldMkLst>
          <pc:docMk/>
          <pc:sldMk cId="0" sldId="266"/>
        </pc:sldMkLst>
        <pc:grpChg chg="del">
          <ac:chgData name="Zannoun Siham (ZP Boraine)" userId="S::siham.zannoun@police.belgium.eu::912e74c2-78b7-4251-9839-0951631b4f80" providerId="AD" clId="Web-{822C4E5D-1566-22FE-66CC-1ACBC85CA9FA}" dt="2022-01-28T10:03:47.906" v="5"/>
          <ac:grpSpMkLst>
            <pc:docMk/>
            <pc:sldMk cId="0" sldId="266"/>
            <ac:grpSpMk id="2" creationId="{00000000-0000-0000-0000-000000000000}"/>
          </ac:grpSpMkLst>
        </pc:grpChg>
      </pc:sldChg>
      <pc:sldChg chg="delSp">
        <pc:chgData name="Zannoun Siham (ZP Boraine)" userId="S::siham.zannoun@police.belgium.eu::912e74c2-78b7-4251-9839-0951631b4f80" providerId="AD" clId="Web-{822C4E5D-1566-22FE-66CC-1ACBC85CA9FA}" dt="2022-01-28T10:03:55.031" v="6"/>
        <pc:sldMkLst>
          <pc:docMk/>
          <pc:sldMk cId="0" sldId="268"/>
        </pc:sldMkLst>
        <pc:grpChg chg="del">
          <ac:chgData name="Zannoun Siham (ZP Boraine)" userId="S::siham.zannoun@police.belgium.eu::912e74c2-78b7-4251-9839-0951631b4f80" providerId="AD" clId="Web-{822C4E5D-1566-22FE-66CC-1ACBC85CA9FA}" dt="2022-01-28T10:03:55.031" v="6"/>
          <ac:grpSpMkLst>
            <pc:docMk/>
            <pc:sldMk cId="0" sldId="268"/>
            <ac:grpSpMk id="2" creationId="{00000000-0000-0000-0000-000000000000}"/>
          </ac:grpSpMkLst>
        </pc:grpChg>
      </pc:sldChg>
      <pc:sldChg chg="delSp">
        <pc:chgData name="Zannoun Siham (ZP Boraine)" userId="S::siham.zannoun@police.belgium.eu::912e74c2-78b7-4251-9839-0951631b4f80" providerId="AD" clId="Web-{822C4E5D-1566-22FE-66CC-1ACBC85CA9FA}" dt="2022-01-28T10:04:01.922" v="7"/>
        <pc:sldMkLst>
          <pc:docMk/>
          <pc:sldMk cId="0" sldId="269"/>
        </pc:sldMkLst>
        <pc:grpChg chg="del">
          <ac:chgData name="Zannoun Siham (ZP Boraine)" userId="S::siham.zannoun@police.belgium.eu::912e74c2-78b7-4251-9839-0951631b4f80" providerId="AD" clId="Web-{822C4E5D-1566-22FE-66CC-1ACBC85CA9FA}" dt="2022-01-28T10:04:01.922" v="7"/>
          <ac:grpSpMkLst>
            <pc:docMk/>
            <pc:sldMk cId="0" sldId="269"/>
            <ac:grpSpMk id="2" creationId="{00000000-0000-0000-0000-000000000000}"/>
          </ac:grpSpMkLst>
        </pc:grpChg>
      </pc:sldChg>
      <pc:sldChg chg="delSp">
        <pc:chgData name="Zannoun Siham (ZP Boraine)" userId="S::siham.zannoun@police.belgium.eu::912e74c2-78b7-4251-9839-0951631b4f80" providerId="AD" clId="Web-{822C4E5D-1566-22FE-66CC-1ACBC85CA9FA}" dt="2022-01-28T10:04:04.719" v="8"/>
        <pc:sldMkLst>
          <pc:docMk/>
          <pc:sldMk cId="0" sldId="270"/>
        </pc:sldMkLst>
        <pc:grpChg chg="del">
          <ac:chgData name="Zannoun Siham (ZP Boraine)" userId="S::siham.zannoun@police.belgium.eu::912e74c2-78b7-4251-9839-0951631b4f80" providerId="AD" clId="Web-{822C4E5D-1566-22FE-66CC-1ACBC85CA9FA}" dt="2022-01-28T10:04:04.719" v="8"/>
          <ac:grpSpMkLst>
            <pc:docMk/>
            <pc:sldMk cId="0" sldId="270"/>
            <ac:grpSpMk id="2" creationId="{00000000-0000-0000-0000-000000000000}"/>
          </ac:grpSpMkLst>
        </pc:grpChg>
      </pc:sldChg>
      <pc:sldChg chg="delSp">
        <pc:chgData name="Zannoun Siham (ZP Boraine)" userId="S::siham.zannoun@police.belgium.eu::912e74c2-78b7-4251-9839-0951631b4f80" providerId="AD" clId="Web-{822C4E5D-1566-22FE-66CC-1ACBC85CA9FA}" dt="2022-01-28T10:04:52.673" v="11"/>
        <pc:sldMkLst>
          <pc:docMk/>
          <pc:sldMk cId="0" sldId="271"/>
        </pc:sldMkLst>
        <pc:grpChg chg="del">
          <ac:chgData name="Zannoun Siham (ZP Boraine)" userId="S::siham.zannoun@police.belgium.eu::912e74c2-78b7-4251-9839-0951631b4f80" providerId="AD" clId="Web-{822C4E5D-1566-22FE-66CC-1ACBC85CA9FA}" dt="2022-01-28T10:04:52.673" v="11"/>
          <ac:grpSpMkLst>
            <pc:docMk/>
            <pc:sldMk cId="0" sldId="271"/>
            <ac:grpSpMk id="2" creationId="{00000000-0000-0000-0000-000000000000}"/>
          </ac:grpSpMkLst>
        </pc:grpChg>
      </pc:sldChg>
      <pc:sldChg chg="delSp">
        <pc:chgData name="Zannoun Siham (ZP Boraine)" userId="S::siham.zannoun@police.belgium.eu::912e74c2-78b7-4251-9839-0951631b4f80" providerId="AD" clId="Web-{822C4E5D-1566-22FE-66CC-1ACBC85CA9FA}" dt="2022-01-28T10:04:09.172" v="9"/>
        <pc:sldMkLst>
          <pc:docMk/>
          <pc:sldMk cId="0" sldId="273"/>
        </pc:sldMkLst>
        <pc:grpChg chg="del">
          <ac:chgData name="Zannoun Siham (ZP Boraine)" userId="S::siham.zannoun@police.belgium.eu::912e74c2-78b7-4251-9839-0951631b4f80" providerId="AD" clId="Web-{822C4E5D-1566-22FE-66CC-1ACBC85CA9FA}" dt="2022-01-28T10:04:09.172" v="9"/>
          <ac:grpSpMkLst>
            <pc:docMk/>
            <pc:sldMk cId="0" sldId="273"/>
            <ac:grpSpMk id="2" creationId="{00000000-0000-0000-0000-000000000000}"/>
          </ac:grpSpMkLst>
        </pc:grpChg>
      </pc:sldChg>
      <pc:sldChg chg="delSp">
        <pc:chgData name="Zannoun Siham (ZP Boraine)" userId="S::siham.zannoun@police.belgium.eu::912e74c2-78b7-4251-9839-0951631b4f80" providerId="AD" clId="Web-{822C4E5D-1566-22FE-66CC-1ACBC85CA9FA}" dt="2022-01-28T10:04:10.938" v="10"/>
        <pc:sldMkLst>
          <pc:docMk/>
          <pc:sldMk cId="0" sldId="274"/>
        </pc:sldMkLst>
        <pc:grpChg chg="del">
          <ac:chgData name="Zannoun Siham (ZP Boraine)" userId="S::siham.zannoun@police.belgium.eu::912e74c2-78b7-4251-9839-0951631b4f80" providerId="AD" clId="Web-{822C4E5D-1566-22FE-66CC-1ACBC85CA9FA}" dt="2022-01-28T10:04:10.938" v="10"/>
          <ac:grpSpMkLst>
            <pc:docMk/>
            <pc:sldMk cId="0" sldId="274"/>
            <ac:grpSpMk id="2" creationId="{00000000-0000-0000-0000-000000000000}"/>
          </ac:grpSpMkLst>
        </pc:gr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945" r="5650" b="99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12309487" cy="10287000"/>
          </a:xfrm>
          <a:prstGeom prst="rect">
            <a:avLst/>
          </a:prstGeom>
          <a:solidFill>
            <a:srgbClr val="45BBFF">
              <a:alpha val="66667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6338" y="200571"/>
            <a:ext cx="2601705" cy="332486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86169" y="962025"/>
            <a:ext cx="7737736" cy="570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00"/>
              </a:lnSpc>
            </a:pPr>
            <a:r>
              <a:rPr lang="en-US" sz="12000" spc="-240" dirty="0">
                <a:solidFill>
                  <a:srgbClr val="FDFDFD"/>
                </a:solidFill>
                <a:latin typeface="Arsenal"/>
              </a:rPr>
              <a:t>Les </a:t>
            </a:r>
            <a:r>
              <a:rPr lang="en-US" sz="12000" spc="-240" dirty="0" err="1">
                <a:solidFill>
                  <a:srgbClr val="FDFDFD"/>
                </a:solidFill>
                <a:latin typeface="Arsenal"/>
              </a:rPr>
              <a:t>statistiques</a:t>
            </a:r>
            <a:r>
              <a:rPr lang="en-US" sz="12000" spc="-240" dirty="0">
                <a:solidFill>
                  <a:srgbClr val="FDFDFD"/>
                </a:solidFill>
                <a:latin typeface="Arsenal"/>
              </a:rPr>
              <a:t> 2021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34867" y="9350436"/>
            <a:ext cx="7737736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59"/>
              </a:lnSpc>
            </a:pPr>
            <a:r>
              <a:rPr lang="en-US" sz="2899">
                <a:solidFill>
                  <a:srgbClr val="FDFDFD"/>
                </a:solidFill>
                <a:latin typeface="Arsenal"/>
              </a:rPr>
              <a:t>Conférence de presse - 10/02/22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56082" y="1028700"/>
            <a:ext cx="7648450" cy="46624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4302792"/>
            <a:ext cx="7651558" cy="467497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7"/>
          <p:cNvGrpSpPr/>
          <p:nvPr/>
        </p:nvGrpSpPr>
        <p:grpSpPr>
          <a:xfrm>
            <a:off x="1525712" y="755697"/>
            <a:ext cx="6377381" cy="2344598"/>
            <a:chOff x="0" y="0"/>
            <a:chExt cx="8503174" cy="3126131"/>
          </a:xfrm>
        </p:grpSpPr>
        <p:sp>
          <p:nvSpPr>
            <p:cNvPr id="8" name="TextBox 8"/>
            <p:cNvSpPr txBox="1"/>
            <p:nvPr/>
          </p:nvSpPr>
          <p:spPr>
            <a:xfrm>
              <a:off x="0" y="2782721"/>
              <a:ext cx="8503174" cy="34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6457805" cy="1917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Sécurité routière: </a:t>
              </a:r>
            </a:p>
            <a:p>
              <a:pPr>
                <a:lnSpc>
                  <a:spcPts val="5759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   les accidents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53721" y="9182100"/>
            <a:ext cx="1627846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716354" y="4024184"/>
            <a:ext cx="23268" cy="4991778"/>
          </a:xfrm>
          <a:prstGeom prst="rect">
            <a:avLst/>
          </a:prstGeom>
          <a:solidFill>
            <a:srgbClr val="70747D"/>
          </a:solidFill>
        </p:spPr>
      </p:sp>
      <p:sp>
        <p:nvSpPr>
          <p:cNvPr id="3" name="TextBox 3"/>
          <p:cNvSpPr txBox="1"/>
          <p:nvPr/>
        </p:nvSpPr>
        <p:spPr>
          <a:xfrm>
            <a:off x="2647950" y="2287825"/>
            <a:ext cx="8777877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n-US" sz="3300" spc="98">
                <a:solidFill>
                  <a:srgbClr val="242424"/>
                </a:solidFill>
                <a:latin typeface="Radley"/>
              </a:rPr>
              <a:t>Les chiffres de l'année écoulée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47950" y="221662"/>
            <a:ext cx="6867997" cy="214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6"/>
              </a:lnSpc>
            </a:pPr>
            <a:r>
              <a:rPr lang="en-US" sz="7200" spc="-144">
                <a:solidFill>
                  <a:srgbClr val="45BBFF"/>
                </a:solidFill>
                <a:latin typeface="Arsenal"/>
              </a:rPr>
              <a:t>Nos statistiques  d'activités 2021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47950" y="8496300"/>
            <a:ext cx="1691601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</a:t>
            </a:r>
            <a:r>
              <a:rPr lang="en-US" sz="1199" spc="59" dirty="0" err="1">
                <a:solidFill>
                  <a:srgbClr val="242424"/>
                </a:solidFill>
                <a:latin typeface="Radley"/>
              </a:rPr>
              <a:t>Borraine</a:t>
            </a:r>
            <a:endParaRPr lang="en-US" sz="1199" spc="59" dirty="0">
              <a:solidFill>
                <a:srgbClr val="242424"/>
              </a:solidFill>
              <a:latin typeface="Radley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7861941" y="5416347"/>
            <a:ext cx="9236348" cy="4616099"/>
            <a:chOff x="0" y="0"/>
            <a:chExt cx="12315131" cy="615479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2418" r="14710"/>
            <a:stretch>
              <a:fillRect/>
            </a:stretch>
          </p:blipFill>
          <p:spPr>
            <a:xfrm>
              <a:off x="0" y="0"/>
              <a:ext cx="12315131" cy="615479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2647950" y="3606705"/>
            <a:ext cx="9236348" cy="4616099"/>
            <a:chOff x="0" y="0"/>
            <a:chExt cx="12315131" cy="615479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t="21504" b="45177"/>
            <a:stretch>
              <a:fillRect/>
            </a:stretch>
          </p:blipFill>
          <p:spPr>
            <a:xfrm>
              <a:off x="0" y="0"/>
              <a:ext cx="12315131" cy="61547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grpSp>
        <p:nvGrpSpPr>
          <p:cNvPr id="8" name="Group 8"/>
          <p:cNvGrpSpPr/>
          <p:nvPr/>
        </p:nvGrpSpPr>
        <p:grpSpPr>
          <a:xfrm>
            <a:off x="1525712" y="755697"/>
            <a:ext cx="6377381" cy="2344598"/>
            <a:chOff x="0" y="0"/>
            <a:chExt cx="8503174" cy="3126131"/>
          </a:xfrm>
        </p:grpSpPr>
        <p:sp>
          <p:nvSpPr>
            <p:cNvPr id="9" name="TextBox 9"/>
            <p:cNvSpPr txBox="1"/>
            <p:nvPr/>
          </p:nvSpPr>
          <p:spPr>
            <a:xfrm>
              <a:off x="0" y="2782721"/>
              <a:ext cx="8503174" cy="34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6457805" cy="1926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4800" dirty="0">
                  <a:solidFill>
                    <a:srgbClr val="FF914D"/>
                  </a:solidFill>
                  <a:latin typeface="Advent Pro Light Bold"/>
                </a:rPr>
                <a:t>Pour la Zone de Police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64302" y="6743700"/>
            <a:ext cx="1627846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  <p:graphicFrame>
        <p:nvGraphicFramePr>
          <p:cNvPr id="15" name="Objet 14">
            <a:extLst>
              <a:ext uri="{FF2B5EF4-FFF2-40B4-BE49-F238E27FC236}">
                <a16:creationId xmlns:a16="http://schemas.microsoft.com/office/drawing/2014/main" id="{211E47A8-6AEA-4711-AAA6-C7A9D893C4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556524"/>
              </p:ext>
            </p:extLst>
          </p:nvPr>
        </p:nvGraphicFramePr>
        <p:xfrm>
          <a:off x="2743200" y="3123480"/>
          <a:ext cx="12380514" cy="324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Worksheet" r:id="rId3" imgW="4790995" imgH="1257471" progId="Excel.Sheet.12">
                  <p:embed/>
                </p:oleObj>
              </mc:Choice>
              <mc:Fallback>
                <p:oleObj name="Worksheet" r:id="rId3" imgW="4790995" imgH="1257471" progId="Excel.Sheet.12">
                  <p:embed/>
                  <p:pic>
                    <p:nvPicPr>
                      <p:cNvPr id="15" name="Objet 14">
                        <a:extLst>
                          <a:ext uri="{FF2B5EF4-FFF2-40B4-BE49-F238E27FC236}">
                            <a16:creationId xmlns:a16="http://schemas.microsoft.com/office/drawing/2014/main" id="{211E47A8-6AEA-4711-AAA6-C7A9D893C4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3200" y="3123480"/>
                        <a:ext cx="12380514" cy="324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grpSp>
        <p:nvGrpSpPr>
          <p:cNvPr id="8" name="Group 8"/>
          <p:cNvGrpSpPr/>
          <p:nvPr/>
        </p:nvGrpSpPr>
        <p:grpSpPr>
          <a:xfrm>
            <a:off x="1525712" y="755697"/>
            <a:ext cx="6377381" cy="2344598"/>
            <a:chOff x="0" y="0"/>
            <a:chExt cx="8503174" cy="3126131"/>
          </a:xfrm>
        </p:grpSpPr>
        <p:sp>
          <p:nvSpPr>
            <p:cNvPr id="9" name="TextBox 9"/>
            <p:cNvSpPr txBox="1"/>
            <p:nvPr/>
          </p:nvSpPr>
          <p:spPr>
            <a:xfrm>
              <a:off x="0" y="2782721"/>
              <a:ext cx="8503174" cy="34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6457805" cy="1917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Le Service Circulation Routière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01975" y="9345010"/>
            <a:ext cx="1627846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C659D8CD-F66C-4812-AC04-48C8CAFA6A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8976" y="2832773"/>
          <a:ext cx="8887024" cy="296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Worksheet" r:id="rId3" imgW="3790918" imgH="1266683" progId="Excel.Sheet.12">
                  <p:embed/>
                </p:oleObj>
              </mc:Choice>
              <mc:Fallback>
                <p:oleObj name="Worksheet" r:id="rId3" imgW="3790918" imgH="1266683" progId="Excel.Sheet.12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C659D8CD-F66C-4812-AC04-48C8CAFA6A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8976" y="2832773"/>
                        <a:ext cx="8887024" cy="296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>
            <a:extLst>
              <a:ext uri="{FF2B5EF4-FFF2-40B4-BE49-F238E27FC236}">
                <a16:creationId xmlns:a16="http://schemas.microsoft.com/office/drawing/2014/main" id="{17CBCFFE-8C65-4D2E-B3D5-693736AD16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6830833"/>
          <a:ext cx="13099382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Worksheet" r:id="rId5" imgW="6381590" imgH="723928" progId="Excel.Sheet.12">
                  <p:embed/>
                </p:oleObj>
              </mc:Choice>
              <mc:Fallback>
                <p:oleObj name="Worksheet" r:id="rId5" imgW="6381590" imgH="723928" progId="Excel.Sheet.12">
                  <p:embed/>
                  <p:pic>
                    <p:nvPicPr>
                      <p:cNvPr id="12" name="Objet 11">
                        <a:extLst>
                          <a:ext uri="{FF2B5EF4-FFF2-40B4-BE49-F238E27FC236}">
                            <a16:creationId xmlns:a16="http://schemas.microsoft.com/office/drawing/2014/main" id="{17CBCFFE-8C65-4D2E-B3D5-693736AD16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6830833"/>
                        <a:ext cx="13099382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792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grpSp>
        <p:nvGrpSpPr>
          <p:cNvPr id="7" name="Group 7"/>
          <p:cNvGrpSpPr/>
          <p:nvPr/>
        </p:nvGrpSpPr>
        <p:grpSpPr>
          <a:xfrm>
            <a:off x="1322670" y="1115194"/>
            <a:ext cx="8889126" cy="1625605"/>
            <a:chOff x="0" y="0"/>
            <a:chExt cx="11852169" cy="2167473"/>
          </a:xfrm>
        </p:grpSpPr>
        <p:sp>
          <p:nvSpPr>
            <p:cNvPr id="8" name="TextBox 8"/>
            <p:cNvSpPr txBox="1"/>
            <p:nvPr/>
          </p:nvSpPr>
          <p:spPr>
            <a:xfrm>
              <a:off x="0" y="1824063"/>
              <a:ext cx="11852169" cy="34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9001226" cy="958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La Brigade Anti-Criminalité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93030" y="8343900"/>
            <a:ext cx="1627846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AEF61C7-9166-48D3-A41D-AF1E2FEE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855" y="2577437"/>
            <a:ext cx="9295452" cy="54490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1008" r="729"/>
          <a:stretch>
            <a:fillRect/>
          </a:stretch>
        </p:blipFill>
        <p:spPr>
          <a:xfrm>
            <a:off x="3886200" y="2932016"/>
            <a:ext cx="9849780" cy="406836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7"/>
          <p:cNvGrpSpPr/>
          <p:nvPr/>
        </p:nvGrpSpPr>
        <p:grpSpPr>
          <a:xfrm>
            <a:off x="1322670" y="755697"/>
            <a:ext cx="8889126" cy="2344598"/>
            <a:chOff x="0" y="0"/>
            <a:chExt cx="11852169" cy="3126131"/>
          </a:xfrm>
        </p:grpSpPr>
        <p:sp>
          <p:nvSpPr>
            <p:cNvPr id="8" name="TextBox 8"/>
            <p:cNvSpPr txBox="1"/>
            <p:nvPr/>
          </p:nvSpPr>
          <p:spPr>
            <a:xfrm>
              <a:off x="0" y="2782721"/>
              <a:ext cx="11852169" cy="34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9001226" cy="1917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Le Service d'Enquêtes et de Recherches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22670" y="9492109"/>
            <a:ext cx="1627846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grpSp>
        <p:nvGrpSpPr>
          <p:cNvPr id="6" name="Group 6"/>
          <p:cNvGrpSpPr/>
          <p:nvPr/>
        </p:nvGrpSpPr>
        <p:grpSpPr>
          <a:xfrm>
            <a:off x="1322670" y="755697"/>
            <a:ext cx="8889126" cy="2344598"/>
            <a:chOff x="0" y="0"/>
            <a:chExt cx="11852169" cy="3126131"/>
          </a:xfrm>
        </p:grpSpPr>
        <p:sp>
          <p:nvSpPr>
            <p:cNvPr id="7" name="TextBox 7"/>
            <p:cNvSpPr txBox="1"/>
            <p:nvPr/>
          </p:nvSpPr>
          <p:spPr>
            <a:xfrm>
              <a:off x="0" y="2782721"/>
              <a:ext cx="11852169" cy="34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001226" cy="1917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4800" dirty="0">
                  <a:solidFill>
                    <a:srgbClr val="FF914D"/>
                  </a:solidFill>
                  <a:latin typeface="Advent Pro Light Bold"/>
                </a:rPr>
                <a:t>Les </a:t>
              </a:r>
              <a:r>
                <a:rPr lang="en-US" sz="4800" dirty="0" err="1">
                  <a:solidFill>
                    <a:srgbClr val="FF914D"/>
                  </a:solidFill>
                  <a:latin typeface="Advent Pro Light Bold"/>
                </a:rPr>
                <a:t>stupéfiants</a:t>
              </a:r>
              <a:r>
                <a:rPr lang="en-US" sz="4800" dirty="0">
                  <a:solidFill>
                    <a:srgbClr val="FF914D"/>
                  </a:solidFill>
                  <a:latin typeface="Advent Pro Light Bold"/>
                </a:rPr>
                <a:t> </a:t>
              </a:r>
              <a:r>
                <a:rPr lang="en-US" sz="4800" dirty="0" err="1">
                  <a:solidFill>
                    <a:srgbClr val="FF914D"/>
                  </a:solidFill>
                  <a:latin typeface="Advent Pro Light Bold"/>
                </a:rPr>
                <a:t>saisis</a:t>
              </a:r>
              <a:r>
                <a:rPr lang="en-US" sz="4800" dirty="0">
                  <a:solidFill>
                    <a:srgbClr val="FF914D"/>
                  </a:solidFill>
                  <a:latin typeface="Advent Pro Light Bold"/>
                </a:rPr>
                <a:t> par le SER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59799" y="8648700"/>
            <a:ext cx="1627846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A81A959A-854F-4F9E-9747-69DDBAE0BF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495525"/>
              </p:ext>
            </p:extLst>
          </p:nvPr>
        </p:nvGraphicFramePr>
        <p:xfrm>
          <a:off x="3810000" y="2843213"/>
          <a:ext cx="8882063" cy="339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Worksheet" r:id="rId3" imgW="3981482" imgH="1505050" progId="Excel.Sheet.12">
                  <p:embed/>
                </p:oleObj>
              </mc:Choice>
              <mc:Fallback>
                <p:oleObj name="Worksheet" r:id="rId3" imgW="3981482" imgH="1505050" progId="Excel.Sheet.12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A81A959A-854F-4F9E-9747-69DDBAE0BF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0" y="2843213"/>
                        <a:ext cx="8882063" cy="339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716354" y="4024184"/>
            <a:ext cx="23268" cy="4991778"/>
          </a:xfrm>
          <a:prstGeom prst="rect">
            <a:avLst/>
          </a:prstGeom>
          <a:solidFill>
            <a:srgbClr val="70747D"/>
          </a:solidFill>
        </p:spPr>
      </p:sp>
      <p:sp>
        <p:nvSpPr>
          <p:cNvPr id="3" name="TextBox 3"/>
          <p:cNvSpPr txBox="1"/>
          <p:nvPr/>
        </p:nvSpPr>
        <p:spPr>
          <a:xfrm>
            <a:off x="2435153" y="191538"/>
            <a:ext cx="10853577" cy="327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6"/>
              </a:lnSpc>
            </a:pPr>
            <a:r>
              <a:rPr lang="en-US" sz="7200" spc="-144" dirty="0">
                <a:solidFill>
                  <a:srgbClr val="45BBFF"/>
                </a:solidFill>
                <a:latin typeface="Arsenal"/>
              </a:rPr>
              <a:t>Nos acquisitions et </a:t>
            </a:r>
            <a:r>
              <a:rPr lang="en-US" sz="7200" spc="-144" dirty="0" err="1">
                <a:solidFill>
                  <a:srgbClr val="45BBFF"/>
                </a:solidFill>
                <a:latin typeface="Arsenal"/>
              </a:rPr>
              <a:t>développements</a:t>
            </a:r>
            <a:r>
              <a:rPr lang="en-US" sz="7200" spc="-144" dirty="0">
                <a:solidFill>
                  <a:srgbClr val="45BBFF"/>
                </a:solidFill>
                <a:latin typeface="Arsenal"/>
              </a:rPr>
              <a:t> au </a:t>
            </a:r>
            <a:r>
              <a:rPr lang="en-US" sz="7200" spc="-144" dirty="0" err="1">
                <a:solidFill>
                  <a:srgbClr val="45BBFF"/>
                </a:solidFill>
                <a:latin typeface="Arsenal"/>
              </a:rPr>
              <a:t>cours</a:t>
            </a:r>
            <a:r>
              <a:rPr lang="en-US" sz="7200" spc="-144" dirty="0">
                <a:solidFill>
                  <a:srgbClr val="45BBFF"/>
                </a:solidFill>
                <a:latin typeface="Arsenal"/>
              </a:rPr>
              <a:t> de </a:t>
            </a:r>
            <a:r>
              <a:rPr lang="en-US" sz="7200" spc="-144" dirty="0" err="1">
                <a:solidFill>
                  <a:srgbClr val="45BBFF"/>
                </a:solidFill>
                <a:latin typeface="Arsenal"/>
              </a:rPr>
              <a:t>l'année</a:t>
            </a:r>
            <a:r>
              <a:rPr lang="en-US" sz="7200" spc="-144" dirty="0">
                <a:solidFill>
                  <a:srgbClr val="45BBFF"/>
                </a:solidFill>
                <a:latin typeface="Arsenal"/>
              </a:rPr>
              <a:t> 2021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73951" y="9536774"/>
            <a:ext cx="1691601" cy="42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001000" y="5125968"/>
            <a:ext cx="9236348" cy="4616099"/>
            <a:chOff x="0" y="0"/>
            <a:chExt cx="12315131" cy="615479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 l="4691" t="14367" r="426" b="20075"/>
            <a:stretch>
              <a:fillRect/>
            </a:stretch>
          </p:blipFill>
          <p:spPr>
            <a:xfrm>
              <a:off x="0" y="0"/>
              <a:ext cx="12315131" cy="61547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2" name="Image 11" descr="Une image contenant texte, mur, intérieur, accessoire&#10;&#10;Description générée automatiquement">
            <a:extLst>
              <a:ext uri="{FF2B5EF4-FFF2-40B4-BE49-F238E27FC236}">
                <a16:creationId xmlns:a16="http://schemas.microsoft.com/office/drawing/2014/main" id="{174F52D8-535A-482B-9D9E-827D7D251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3"/>
          <a:stretch/>
        </p:blipFill>
        <p:spPr>
          <a:xfrm>
            <a:off x="4114800" y="4152900"/>
            <a:ext cx="4539666" cy="4034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599085" y="1181223"/>
            <a:ext cx="5660767" cy="7502287"/>
            <a:chOff x="0" y="0"/>
            <a:chExt cx="7547689" cy="10003048"/>
          </a:xfrm>
        </p:grpSpPr>
        <p:sp>
          <p:nvSpPr>
            <p:cNvPr id="7" name="TextBox 7"/>
            <p:cNvSpPr txBox="1"/>
            <p:nvPr/>
          </p:nvSpPr>
          <p:spPr>
            <a:xfrm>
              <a:off x="0" y="1840130"/>
              <a:ext cx="7547689" cy="81629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Déploiement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de Focus et de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l'ISLP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Mobile pour des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contrôles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plus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rapides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sur le terrain.</a:t>
              </a:r>
            </a:p>
            <a:p>
              <a:pPr>
                <a:lnSpc>
                  <a:spcPts val="2799"/>
                </a:lnSpc>
              </a:pPr>
              <a:endParaRPr lang="en-US" sz="2800" spc="99" dirty="0">
                <a:solidFill>
                  <a:srgbClr val="242424"/>
                </a:solidFill>
                <a:latin typeface="Amiko"/>
              </a:endParaRPr>
            </a:p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Achat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de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tablettes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, pc portables et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imprimantes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pour les services.</a:t>
              </a:r>
            </a:p>
            <a:p>
              <a:pPr>
                <a:lnSpc>
                  <a:spcPts val="2799"/>
                </a:lnSpc>
              </a:pPr>
              <a:endParaRPr lang="en-US" sz="2800" spc="99" dirty="0">
                <a:solidFill>
                  <a:srgbClr val="242424"/>
                </a:solidFill>
                <a:latin typeface="Amiko"/>
              </a:endParaRPr>
            </a:p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Remise à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chaque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policier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d’un Smartphone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permettant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lui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aussi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la consultation des bases de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données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. </a:t>
              </a:r>
            </a:p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endParaRPr lang="en-US" sz="2800" spc="99" dirty="0">
                <a:solidFill>
                  <a:srgbClr val="242424"/>
                </a:solidFill>
                <a:latin typeface="Amiko"/>
              </a:endParaRPr>
            </a:p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4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caméras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ANPR</a:t>
              </a:r>
            </a:p>
            <a:p>
              <a:pPr>
                <a:lnSpc>
                  <a:spcPts val="2799"/>
                </a:lnSpc>
                <a:spcBef>
                  <a:spcPct val="0"/>
                </a:spcBef>
              </a:pP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5732154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9"/>
                </a:lnSpc>
              </a:pPr>
              <a:r>
                <a:rPr lang="en-US" sz="4800" dirty="0">
                  <a:solidFill>
                    <a:srgbClr val="FF914D"/>
                  </a:solidFill>
                  <a:latin typeface="Advent Pro Light Bold"/>
                </a:rPr>
                <a:t>Pour </a:t>
              </a:r>
              <a:r>
                <a:rPr lang="en-US" sz="4800" dirty="0" err="1">
                  <a:solidFill>
                    <a:srgbClr val="FF914D"/>
                  </a:solidFill>
                  <a:latin typeface="Advent Pro Light Bold"/>
                </a:rPr>
                <a:t>nos</a:t>
              </a:r>
              <a:r>
                <a:rPr lang="en-US" sz="4800" dirty="0">
                  <a:solidFill>
                    <a:srgbClr val="FF914D"/>
                  </a:solidFill>
                  <a:latin typeface="Advent Pro Light Bold"/>
                </a:rPr>
                <a:t> </a:t>
              </a:r>
              <a:r>
                <a:rPr lang="en-US" sz="4800" dirty="0" err="1">
                  <a:solidFill>
                    <a:srgbClr val="FF914D"/>
                  </a:solidFill>
                  <a:latin typeface="Advent Pro Light Bold"/>
                </a:rPr>
                <a:t>policiers</a:t>
              </a:r>
              <a:endParaRPr lang="en-US" sz="4800" dirty="0">
                <a:solidFill>
                  <a:srgbClr val="FF914D"/>
                </a:solidFill>
                <a:latin typeface="Advent Pro Light Bold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EFBFC24-4163-4532-B216-347075FA63CD}"/>
              </a:ext>
            </a:extLst>
          </p:cNvPr>
          <p:cNvSpPr txBox="1"/>
          <p:nvPr/>
        </p:nvSpPr>
        <p:spPr>
          <a:xfrm>
            <a:off x="2057042" y="9073364"/>
            <a:ext cx="1691601" cy="42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  <p:pic>
        <p:nvPicPr>
          <p:cNvPr id="3" name="Image 2" descr="Une image contenant personne, intérieur, portable, main&#10;&#10;Description générée automatiquement">
            <a:extLst>
              <a:ext uri="{FF2B5EF4-FFF2-40B4-BE49-F238E27FC236}">
                <a16:creationId xmlns:a16="http://schemas.microsoft.com/office/drawing/2014/main" id="{452D2CCE-2C67-4A74-BF95-430A84230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421073"/>
            <a:ext cx="5543550" cy="3695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6F88BB46-5B80-4AF0-A781-52F708510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895" y="5554191"/>
            <a:ext cx="6015582" cy="4010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grpSp>
        <p:nvGrpSpPr>
          <p:cNvPr id="6" name="Group 6"/>
          <p:cNvGrpSpPr/>
          <p:nvPr/>
        </p:nvGrpSpPr>
        <p:grpSpPr>
          <a:xfrm>
            <a:off x="1599085" y="1524123"/>
            <a:ext cx="5660767" cy="7508042"/>
            <a:chOff x="0" y="0"/>
            <a:chExt cx="7547689" cy="10010723"/>
          </a:xfrm>
        </p:grpSpPr>
        <p:sp>
          <p:nvSpPr>
            <p:cNvPr id="7" name="TextBox 7"/>
            <p:cNvSpPr txBox="1"/>
            <p:nvPr/>
          </p:nvSpPr>
          <p:spPr>
            <a:xfrm>
              <a:off x="0" y="2805332"/>
              <a:ext cx="7547689" cy="7205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Modul’Ado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: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notre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nouveau concept de prevention/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sensibilisation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destine aux adolescents.</a:t>
              </a:r>
            </a:p>
            <a:p>
              <a:pPr marL="215900" lvl="1">
                <a:lnSpc>
                  <a:spcPts val="2799"/>
                </a:lnSpc>
              </a:pPr>
              <a:endParaRPr lang="en-US" sz="2800" spc="99" dirty="0">
                <a:solidFill>
                  <a:srgbClr val="242424"/>
                </a:solidFill>
                <a:latin typeface="Amiko"/>
              </a:endParaRPr>
            </a:p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endParaRPr lang="en-US" sz="2800" spc="99" dirty="0">
                <a:solidFill>
                  <a:srgbClr val="242424"/>
                </a:solidFill>
                <a:latin typeface="Amiko"/>
              </a:endParaRPr>
            </a:p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Lancement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de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Bor'App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notre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application.</a:t>
              </a:r>
            </a:p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endParaRPr lang="en-US" sz="2800" spc="99" dirty="0">
                <a:solidFill>
                  <a:srgbClr val="242424"/>
                </a:solidFill>
                <a:latin typeface="Amiko"/>
              </a:endParaRPr>
            </a:p>
            <a:p>
              <a:pPr marL="215900" lvl="1">
                <a:lnSpc>
                  <a:spcPts val="2799"/>
                </a:lnSpc>
              </a:pPr>
              <a:endParaRPr lang="en-US" sz="2800" spc="99" dirty="0">
                <a:solidFill>
                  <a:srgbClr val="242424"/>
                </a:solidFill>
                <a:latin typeface="Amiko"/>
              </a:endParaRPr>
            </a:p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4 radars fixes et 2 radars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tronçons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(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Boussu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et </a:t>
              </a:r>
              <a:r>
                <a:rPr lang="en-US" sz="2800" spc="99" dirty="0" err="1">
                  <a:solidFill>
                    <a:srgbClr val="242424"/>
                  </a:solidFill>
                  <a:latin typeface="Amiko"/>
                </a:rPr>
                <a:t>Sirault</a:t>
              </a: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)</a:t>
              </a:r>
            </a:p>
            <a:p>
              <a:pPr>
                <a:lnSpc>
                  <a:spcPts val="2799"/>
                </a:lnSpc>
              </a:pPr>
              <a:endParaRPr lang="en-US" sz="2800" spc="99" dirty="0">
                <a:solidFill>
                  <a:srgbClr val="242424"/>
                </a:solidFill>
                <a:latin typeface="Amiko"/>
              </a:endParaRPr>
            </a:p>
            <a:p>
              <a:pPr>
                <a:lnSpc>
                  <a:spcPts val="2799"/>
                </a:lnSpc>
                <a:spcBef>
                  <a:spcPct val="0"/>
                </a:spcBef>
              </a:pPr>
              <a:r>
                <a:rPr lang="en-US" sz="2800" spc="99" dirty="0">
                  <a:solidFill>
                    <a:srgbClr val="242424"/>
                  </a:solidFill>
                  <a:latin typeface="Amiko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5732154" cy="193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9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Pour la population</a:t>
              </a:r>
            </a:p>
          </p:txBody>
        </p:sp>
      </p:grpSp>
      <p:sp>
        <p:nvSpPr>
          <p:cNvPr id="9" name="TextBox 4">
            <a:extLst>
              <a:ext uri="{FF2B5EF4-FFF2-40B4-BE49-F238E27FC236}">
                <a16:creationId xmlns:a16="http://schemas.microsoft.com/office/drawing/2014/main" id="{65D34C6B-2537-4E3D-AEB7-D2936DA29626}"/>
              </a:ext>
            </a:extLst>
          </p:cNvPr>
          <p:cNvSpPr txBox="1"/>
          <p:nvPr/>
        </p:nvSpPr>
        <p:spPr>
          <a:xfrm>
            <a:off x="1905000" y="9253029"/>
            <a:ext cx="1691601" cy="42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3B7E4C-6ACF-48B5-BFD5-959BBA13D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/>
          <a:stretch/>
        </p:blipFill>
        <p:spPr>
          <a:xfrm rot="5400000">
            <a:off x="12433818" y="3987282"/>
            <a:ext cx="4991779" cy="4561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FCB1FB-8B9E-4E30-A824-E25640EE3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1" t="20715" r="17864" b="22250"/>
          <a:stretch/>
        </p:blipFill>
        <p:spPr>
          <a:xfrm>
            <a:off x="8991600" y="1798093"/>
            <a:ext cx="4290258" cy="2895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47950" y="3606705"/>
            <a:ext cx="9236348" cy="4616099"/>
            <a:chOff x="0" y="0"/>
            <a:chExt cx="12315131" cy="615479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797" t="19360" r="7825" b="22704"/>
            <a:stretch>
              <a:fillRect/>
            </a:stretch>
          </p:blipFill>
          <p:spPr>
            <a:xfrm>
              <a:off x="0" y="0"/>
              <a:ext cx="12315131" cy="6154799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7716354" y="4024184"/>
            <a:ext cx="23268" cy="4991778"/>
          </a:xfrm>
          <a:prstGeom prst="rect">
            <a:avLst/>
          </a:prstGeom>
          <a:solidFill>
            <a:srgbClr val="70747D"/>
          </a:solidFill>
        </p:spPr>
      </p:sp>
      <p:sp>
        <p:nvSpPr>
          <p:cNvPr id="5" name="TextBox 5"/>
          <p:cNvSpPr txBox="1"/>
          <p:nvPr/>
        </p:nvSpPr>
        <p:spPr>
          <a:xfrm>
            <a:off x="2647950" y="1893419"/>
            <a:ext cx="8777877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n-US" sz="3300" spc="98">
                <a:solidFill>
                  <a:srgbClr val="242424"/>
                </a:solidFill>
                <a:latin typeface="Radley"/>
              </a:rPr>
              <a:t>Les chiffres de l'année écoulée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47950" y="678213"/>
            <a:ext cx="6473591" cy="1066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96"/>
              </a:lnSpc>
            </a:pPr>
            <a:r>
              <a:rPr lang="en-US" sz="7200" spc="-144">
                <a:solidFill>
                  <a:srgbClr val="45BBFF"/>
                </a:solidFill>
                <a:latin typeface="Arsenal"/>
              </a:rPr>
              <a:t>Criminalités 2021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49087" y="8398699"/>
            <a:ext cx="1691601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</a:t>
            </a:r>
            <a:r>
              <a:rPr lang="en-US" sz="1199" spc="59" dirty="0" err="1">
                <a:solidFill>
                  <a:srgbClr val="242424"/>
                </a:solidFill>
                <a:latin typeface="Radley"/>
              </a:rPr>
              <a:t>Borraine</a:t>
            </a:r>
            <a:endParaRPr lang="en-US" sz="1199" spc="59" dirty="0">
              <a:solidFill>
                <a:srgbClr val="242424"/>
              </a:solidFill>
              <a:latin typeface="Radle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716354" y="4024184"/>
            <a:ext cx="23268" cy="4991778"/>
          </a:xfrm>
          <a:prstGeom prst="rect">
            <a:avLst/>
          </a:prstGeom>
          <a:solidFill>
            <a:srgbClr val="70747D"/>
          </a:solidFill>
        </p:spPr>
      </p:sp>
      <p:sp>
        <p:nvSpPr>
          <p:cNvPr id="3" name="TextBox 3"/>
          <p:cNvSpPr txBox="1"/>
          <p:nvPr/>
        </p:nvSpPr>
        <p:spPr>
          <a:xfrm>
            <a:off x="2227570" y="2260830"/>
            <a:ext cx="10853577" cy="1066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6"/>
              </a:lnSpc>
            </a:pPr>
            <a:r>
              <a:rPr lang="en-US" sz="7200" spc="-144">
                <a:solidFill>
                  <a:srgbClr val="45BBFF"/>
                </a:solidFill>
                <a:latin typeface="Arsenal"/>
              </a:rPr>
              <a:t>Les projets                                ?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46534" y="2086947"/>
            <a:ext cx="5394932" cy="17374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47950" y="9072007"/>
            <a:ext cx="1691601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>
                <a:solidFill>
                  <a:srgbClr val="242424"/>
                </a:solidFill>
                <a:latin typeface="Radley"/>
              </a:rPr>
              <a:t>Zone de Police Borraine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86038" y="4819967"/>
            <a:ext cx="131159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miko"/>
              </a:rPr>
              <a:t>Ils sont nombreux car nous sommes sans cesse en réflexion...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27570" y="5565555"/>
            <a:ext cx="10033248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3" lvl="1" indent="-291467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miko"/>
              </a:rPr>
              <a:t>Changement de nom de certains services  </a:t>
            </a:r>
          </a:p>
          <a:p>
            <a:pPr marL="582933" lvl="1" indent="-291467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miko"/>
              </a:rPr>
              <a:t>Installation de téléviseurs dans les accueils des services</a:t>
            </a:r>
          </a:p>
          <a:p>
            <a:pPr marL="582933" lvl="1" indent="-291467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miko"/>
              </a:rPr>
              <a:t> ....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945" r="5650" b="99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12309487" cy="10287000"/>
          </a:xfrm>
          <a:prstGeom prst="rect">
            <a:avLst/>
          </a:prstGeom>
          <a:solidFill>
            <a:srgbClr val="45BBFF">
              <a:alpha val="66667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2425972" y="-1950822"/>
            <a:ext cx="23268" cy="499177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89388" y="2647488"/>
            <a:ext cx="3906259" cy="499202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584048" y="8351896"/>
            <a:ext cx="8309792" cy="1033102"/>
            <a:chOff x="0" y="0"/>
            <a:chExt cx="11079722" cy="1377469"/>
          </a:xfrm>
        </p:grpSpPr>
        <p:sp>
          <p:nvSpPr>
            <p:cNvPr id="7" name="TextBox 7"/>
            <p:cNvSpPr txBox="1"/>
            <p:nvPr/>
          </p:nvSpPr>
          <p:spPr>
            <a:xfrm>
              <a:off x="0" y="-66675"/>
              <a:ext cx="9268327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83">
                  <a:solidFill>
                    <a:srgbClr val="FFFFFF"/>
                  </a:solidFill>
                  <a:latin typeface="Advent Pro Light Bold"/>
                </a:rPr>
                <a:t>Une question ?  Une demande d"interview?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33720"/>
              <a:ext cx="11079722" cy="343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26"/>
                </a:lnSpc>
                <a:spcBef>
                  <a:spcPct val="0"/>
                </a:spcBef>
              </a:pPr>
              <a:r>
                <a:rPr lang="en-US" sz="1590" spc="79">
                  <a:solidFill>
                    <a:srgbClr val="242424"/>
                  </a:solidFill>
                  <a:latin typeface="Amiko"/>
                </a:rPr>
                <a:t>contact : Siham ZANNOUN 065/619 887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90850" y="1115520"/>
            <a:ext cx="7503334" cy="774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7"/>
              </a:lnSpc>
            </a:pPr>
            <a:r>
              <a:rPr lang="en-US" sz="5099" spc="152">
                <a:solidFill>
                  <a:srgbClr val="FFFFFF"/>
                </a:solidFill>
                <a:latin typeface="Advent Pro Light Bold"/>
              </a:rPr>
              <a:t>CONTACT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49240" y="8351896"/>
            <a:ext cx="794476" cy="7872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9798" y="1903974"/>
            <a:ext cx="13616335" cy="7044812"/>
            <a:chOff x="0" y="0"/>
            <a:chExt cx="18155113" cy="939308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841" b="3841"/>
            <a:stretch>
              <a:fillRect/>
            </a:stretch>
          </p:blipFill>
          <p:spPr>
            <a:xfrm>
              <a:off x="0" y="0"/>
              <a:ext cx="18155113" cy="9393083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7716354" y="4024184"/>
            <a:ext cx="23268" cy="4991778"/>
          </a:xfrm>
          <a:prstGeom prst="rect">
            <a:avLst/>
          </a:prstGeom>
          <a:solidFill>
            <a:srgbClr val="70747D"/>
          </a:solidFill>
        </p:spPr>
      </p:sp>
      <p:sp>
        <p:nvSpPr>
          <p:cNvPr id="5" name="TextBox 5"/>
          <p:cNvSpPr txBox="1"/>
          <p:nvPr/>
        </p:nvSpPr>
        <p:spPr>
          <a:xfrm>
            <a:off x="10216563" y="1048258"/>
            <a:ext cx="6473591" cy="706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27"/>
              </a:lnSpc>
            </a:pPr>
            <a:r>
              <a:rPr lang="en-US" sz="4769" spc="-95">
                <a:solidFill>
                  <a:srgbClr val="45BBFF"/>
                </a:solidFill>
                <a:latin typeface="Arsenal"/>
              </a:rPr>
              <a:t>Criminalité Générale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49798" y="9098476"/>
            <a:ext cx="1627846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716354" y="4024184"/>
            <a:ext cx="23268" cy="4991778"/>
          </a:xfrm>
          <a:prstGeom prst="rect">
            <a:avLst/>
          </a:prstGeom>
          <a:solidFill>
            <a:srgbClr val="70747D"/>
          </a:solidFill>
        </p:spPr>
      </p:sp>
      <p:sp>
        <p:nvSpPr>
          <p:cNvPr id="4" name="TextBox 4"/>
          <p:cNvSpPr txBox="1"/>
          <p:nvPr/>
        </p:nvSpPr>
        <p:spPr>
          <a:xfrm>
            <a:off x="10210800" y="732286"/>
            <a:ext cx="6473591" cy="706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27"/>
              </a:lnSpc>
            </a:pPr>
            <a:r>
              <a:rPr lang="en-US" sz="4769" spc="-95" dirty="0" err="1">
                <a:solidFill>
                  <a:srgbClr val="45BBFF"/>
                </a:solidFill>
                <a:latin typeface="Arsenal"/>
              </a:rPr>
              <a:t>Criminalité</a:t>
            </a:r>
            <a:r>
              <a:rPr lang="en-US" sz="4769" spc="-95" dirty="0">
                <a:solidFill>
                  <a:srgbClr val="45BBFF"/>
                </a:solidFill>
                <a:latin typeface="Arsenal"/>
              </a:rPr>
              <a:t> 2021</a:t>
            </a: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545F1E72-12C5-41D8-9C28-7E145A7F2F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15185"/>
              </p:ext>
            </p:extLst>
          </p:nvPr>
        </p:nvGraphicFramePr>
        <p:xfrm>
          <a:off x="2667000" y="1708241"/>
          <a:ext cx="12496800" cy="8198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1536">
                  <a:extLst>
                    <a:ext uri="{9D8B030D-6E8A-4147-A177-3AD203B41FA5}">
                      <a16:colId xmlns:a16="http://schemas.microsoft.com/office/drawing/2014/main" val="3013293353"/>
                    </a:ext>
                  </a:extLst>
                </a:gridCol>
                <a:gridCol w="1356357">
                  <a:extLst>
                    <a:ext uri="{9D8B030D-6E8A-4147-A177-3AD203B41FA5}">
                      <a16:colId xmlns:a16="http://schemas.microsoft.com/office/drawing/2014/main" val="2607752151"/>
                    </a:ext>
                  </a:extLst>
                </a:gridCol>
                <a:gridCol w="940907">
                  <a:extLst>
                    <a:ext uri="{9D8B030D-6E8A-4147-A177-3AD203B41FA5}">
                      <a16:colId xmlns:a16="http://schemas.microsoft.com/office/drawing/2014/main" val="78782356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0303096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134962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952899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34492459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85089695"/>
                    </a:ext>
                  </a:extLst>
                </a:gridCol>
              </a:tblGrid>
              <a:tr h="654496"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400" dirty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4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40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400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4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400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400" dirty="0"/>
                        <a:t>2020/2021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944788"/>
                  </a:ext>
                </a:extLst>
              </a:tr>
              <a:tr h="352421">
                <a:tc>
                  <a:txBody>
                    <a:bodyPr/>
                    <a:lstStyle/>
                    <a:p>
                      <a:r>
                        <a:rPr lang="fr-FR" sz="2000" b="1" dirty="0"/>
                        <a:t>Attaques à main armée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rgbClr val="00B050"/>
                          </a:solidFill>
                        </a:rPr>
                        <a:t>-81,3%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4651982"/>
                  </a:ext>
                </a:extLst>
              </a:tr>
              <a:tr h="503459">
                <a:tc>
                  <a:txBody>
                    <a:bodyPr/>
                    <a:lstStyle/>
                    <a:p>
                      <a:r>
                        <a:rPr lang="fr-FR" sz="2000" b="1" dirty="0"/>
                        <a:t>Coups et blessures volontaires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rgbClr val="FF0000"/>
                          </a:solidFill>
                        </a:rPr>
                        <a:t>18,5%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1774595"/>
                  </a:ext>
                </a:extLst>
              </a:tr>
              <a:tr h="503459">
                <a:tc>
                  <a:txBody>
                    <a:bodyPr/>
                    <a:lstStyle/>
                    <a:p>
                      <a:r>
                        <a:rPr lang="fr-FR" sz="2000" b="1" dirty="0"/>
                        <a:t>Dégradations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rgbClr val="00B050"/>
                          </a:solidFill>
                        </a:rPr>
                        <a:t>-3,2%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4682059"/>
                  </a:ext>
                </a:extLst>
              </a:tr>
              <a:tr h="264878">
                <a:tc>
                  <a:txBody>
                    <a:bodyPr/>
                    <a:lstStyle/>
                    <a:p>
                      <a:r>
                        <a:rPr lang="fr-FR" sz="2000" b="1" dirty="0"/>
                        <a:t>Homicides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069192"/>
                  </a:ext>
                </a:extLst>
              </a:tr>
              <a:tr h="503459">
                <a:tc>
                  <a:txBody>
                    <a:bodyPr/>
                    <a:lstStyle/>
                    <a:p>
                      <a:r>
                        <a:rPr lang="fr-FR" sz="2000" b="1" dirty="0"/>
                        <a:t>Incendies volontaires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rgbClr val="00B050"/>
                          </a:solidFill>
                        </a:rPr>
                        <a:t>-11,3%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4958682"/>
                  </a:ext>
                </a:extLst>
              </a:tr>
              <a:tr h="352421">
                <a:tc>
                  <a:txBody>
                    <a:bodyPr/>
                    <a:lstStyle/>
                    <a:p>
                      <a:r>
                        <a:rPr lang="fr-FR" sz="2000" b="1" dirty="0"/>
                        <a:t>Vols à la ruse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rgbClr val="00B050"/>
                          </a:solidFill>
                        </a:rPr>
                        <a:t>-100%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9550702"/>
                  </a:ext>
                </a:extLst>
              </a:tr>
              <a:tr h="352421">
                <a:tc>
                  <a:txBody>
                    <a:bodyPr/>
                    <a:lstStyle/>
                    <a:p>
                      <a:r>
                        <a:rPr lang="fr-FR" sz="2000" b="1" dirty="0"/>
                        <a:t>Vols à la tire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rgbClr val="00B050"/>
                          </a:solidFill>
                        </a:rPr>
                        <a:t>-7,7%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4609777"/>
                  </a:ext>
                </a:extLst>
              </a:tr>
              <a:tr h="352421">
                <a:tc>
                  <a:txBody>
                    <a:bodyPr/>
                    <a:lstStyle/>
                    <a:p>
                      <a:r>
                        <a:rPr lang="fr-FR" sz="2000" b="1" dirty="0"/>
                        <a:t>Vols à l’arraché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rgbClr val="00B050"/>
                          </a:solidFill>
                        </a:rPr>
                        <a:t>-35,3%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7610519"/>
                  </a:ext>
                </a:extLst>
              </a:tr>
              <a:tr h="463536">
                <a:tc>
                  <a:txBody>
                    <a:bodyPr/>
                    <a:lstStyle/>
                    <a:p>
                      <a:r>
                        <a:rPr lang="fr-FR" sz="2000" b="1" dirty="0"/>
                        <a:t>Vols avec violences et/ou menaces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rgbClr val="00B050"/>
                          </a:solidFill>
                        </a:rPr>
                        <a:t>-15,7%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9367874"/>
                  </a:ext>
                </a:extLst>
              </a:tr>
              <a:tr h="503459">
                <a:tc>
                  <a:txBody>
                    <a:bodyPr/>
                    <a:lstStyle/>
                    <a:p>
                      <a:r>
                        <a:rPr lang="fr-FR" sz="2000" b="1" dirty="0"/>
                        <a:t>Vols dans et sur véhicules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rgbClr val="00B050"/>
                          </a:solidFill>
                        </a:rPr>
                        <a:t>-14,5%</a:t>
                      </a:r>
                    </a:p>
                    <a:p>
                      <a:pPr algn="r"/>
                      <a:endParaRPr lang="fr-FR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1672362"/>
                  </a:ext>
                </a:extLst>
              </a:tr>
              <a:tr h="352421">
                <a:tc>
                  <a:txBody>
                    <a:bodyPr/>
                    <a:lstStyle/>
                    <a:p>
                      <a:r>
                        <a:rPr lang="fr-FR" sz="2000" b="1" dirty="0"/>
                        <a:t>Vols de voiture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rgbClr val="00B050"/>
                          </a:solidFill>
                        </a:rPr>
                        <a:t>-18,3%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7498751"/>
                  </a:ext>
                </a:extLst>
              </a:tr>
              <a:tr h="463536">
                <a:tc>
                  <a:txBody>
                    <a:bodyPr/>
                    <a:lstStyle/>
                    <a:p>
                      <a:r>
                        <a:rPr lang="fr-FR" sz="2000" b="1" dirty="0"/>
                        <a:t>Vols qualifiés dans commerces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rgbClr val="FF0000"/>
                          </a:solidFill>
                        </a:rPr>
                        <a:t>36,4%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8399243"/>
                  </a:ext>
                </a:extLst>
              </a:tr>
              <a:tr h="503459">
                <a:tc>
                  <a:txBody>
                    <a:bodyPr/>
                    <a:lstStyle/>
                    <a:p>
                      <a:r>
                        <a:rPr lang="fr-FR" sz="2000" b="1" dirty="0"/>
                        <a:t>Vols qualifiés dans habitations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b="1" dirty="0">
                          <a:solidFill>
                            <a:srgbClr val="FF0000"/>
                          </a:solidFill>
                        </a:rPr>
                        <a:t>14,8%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6064021"/>
                  </a:ext>
                </a:extLst>
              </a:tr>
              <a:tr h="654496">
                <a:tc>
                  <a:txBody>
                    <a:bodyPr/>
                    <a:lstStyle/>
                    <a:p>
                      <a:r>
                        <a:rPr lang="fr-FR" sz="20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b="1" dirty="0"/>
                        <a:t>2 574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b="1" dirty="0"/>
                        <a:t>2 575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b="1" dirty="0"/>
                        <a:t>2 677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b="1" dirty="0"/>
                        <a:t>2 585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b="1" dirty="0"/>
                        <a:t>2 090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b="1" dirty="0"/>
                        <a:t>2 155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3,1%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4352007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7F83BF2B-BB6D-4737-B3C2-BA7EC66D3A0A}"/>
              </a:ext>
            </a:extLst>
          </p:cNvPr>
          <p:cNvSpPr txBox="1"/>
          <p:nvPr/>
        </p:nvSpPr>
        <p:spPr>
          <a:xfrm>
            <a:off x="16361751" y="9647906"/>
            <a:ext cx="1926249" cy="517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200" spc="59" dirty="0">
                <a:solidFill>
                  <a:srgbClr val="242424"/>
                </a:solidFill>
                <a:latin typeface="Radley"/>
              </a:rPr>
              <a:t>Zone de Police </a:t>
            </a:r>
          </a:p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200" spc="59" dirty="0">
                <a:solidFill>
                  <a:srgbClr val="242424"/>
                </a:solidFill>
                <a:latin typeface="Radley"/>
              </a:rPr>
              <a:t>Boraine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5712" y="3575951"/>
            <a:ext cx="15544255" cy="3135098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grpSp>
        <p:nvGrpSpPr>
          <p:cNvPr id="6" name="Group 6"/>
          <p:cNvGrpSpPr/>
          <p:nvPr/>
        </p:nvGrpSpPr>
        <p:grpSpPr>
          <a:xfrm>
            <a:off x="1525712" y="755697"/>
            <a:ext cx="6377381" cy="2344598"/>
            <a:chOff x="0" y="0"/>
            <a:chExt cx="8503174" cy="3126131"/>
          </a:xfrm>
        </p:grpSpPr>
        <p:sp>
          <p:nvSpPr>
            <p:cNvPr id="7" name="TextBox 7"/>
            <p:cNvSpPr txBox="1"/>
            <p:nvPr/>
          </p:nvSpPr>
          <p:spPr>
            <a:xfrm>
              <a:off x="0" y="2782721"/>
              <a:ext cx="8503174" cy="34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6457805" cy="1917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9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Les vols qualifiés dans habitations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25712" y="6972300"/>
            <a:ext cx="1627846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9802" y="3100296"/>
            <a:ext cx="15613752" cy="3169056"/>
          </a:xfrm>
          <a:prstGeom prst="rect">
            <a:avLst/>
          </a:prstGeom>
          <a:gradFill>
            <a:gsLst>
              <a:gs pos="3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</p:pic>
      <p:grpSp>
        <p:nvGrpSpPr>
          <p:cNvPr id="6" name="Group 6"/>
          <p:cNvGrpSpPr/>
          <p:nvPr/>
        </p:nvGrpSpPr>
        <p:grpSpPr>
          <a:xfrm>
            <a:off x="1525712" y="755697"/>
            <a:ext cx="6377381" cy="2344598"/>
            <a:chOff x="0" y="0"/>
            <a:chExt cx="8503174" cy="3126131"/>
          </a:xfrm>
        </p:grpSpPr>
        <p:sp>
          <p:nvSpPr>
            <p:cNvPr id="7" name="TextBox 7"/>
            <p:cNvSpPr txBox="1"/>
            <p:nvPr/>
          </p:nvSpPr>
          <p:spPr>
            <a:xfrm>
              <a:off x="0" y="2782721"/>
              <a:ext cx="8503174" cy="34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6457805" cy="1917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9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Les attaques à mains armées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89802" y="6667500"/>
            <a:ext cx="1627846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1925" y="2812909"/>
            <a:ext cx="16331526" cy="36613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25712" y="755697"/>
            <a:ext cx="6377381" cy="2344598"/>
            <a:chOff x="0" y="0"/>
            <a:chExt cx="8503174" cy="3126131"/>
          </a:xfrm>
        </p:grpSpPr>
        <p:sp>
          <p:nvSpPr>
            <p:cNvPr id="7" name="TextBox 7"/>
            <p:cNvSpPr txBox="1"/>
            <p:nvPr/>
          </p:nvSpPr>
          <p:spPr>
            <a:xfrm>
              <a:off x="0" y="2782721"/>
              <a:ext cx="8503174" cy="34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6457805" cy="1917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9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Les vols avec violences/menaces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89802" y="6686023"/>
            <a:ext cx="1627846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5703" y="2812909"/>
            <a:ext cx="15029517" cy="423559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6"/>
          <p:cNvGrpSpPr/>
          <p:nvPr/>
        </p:nvGrpSpPr>
        <p:grpSpPr>
          <a:xfrm>
            <a:off x="1525712" y="755697"/>
            <a:ext cx="6377381" cy="2344598"/>
            <a:chOff x="0" y="0"/>
            <a:chExt cx="8503174" cy="3126131"/>
          </a:xfrm>
        </p:grpSpPr>
        <p:sp>
          <p:nvSpPr>
            <p:cNvPr id="7" name="TextBox 7"/>
            <p:cNvSpPr txBox="1"/>
            <p:nvPr/>
          </p:nvSpPr>
          <p:spPr>
            <a:xfrm>
              <a:off x="0" y="2782721"/>
              <a:ext cx="8503174" cy="34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6457805" cy="1917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Sécurité routière: </a:t>
              </a:r>
            </a:p>
            <a:p>
              <a:pPr>
                <a:lnSpc>
                  <a:spcPts val="5759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   les accidents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97319" y="7453883"/>
            <a:ext cx="1627846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74834" y="4686624"/>
            <a:ext cx="23268" cy="4991778"/>
          </a:xfrm>
          <a:prstGeom prst="rect">
            <a:avLst/>
          </a:prstGeom>
          <a:solidFill>
            <a:srgbClr val="45BB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/>
          <a:srcRect l="1215" t="1047"/>
          <a:stretch/>
        </p:blipFill>
        <p:spPr>
          <a:xfrm>
            <a:off x="1121772" y="2552699"/>
            <a:ext cx="7567673" cy="4629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b="2367"/>
          <a:stretch/>
        </p:blipFill>
        <p:spPr>
          <a:xfrm>
            <a:off x="9373907" y="4805986"/>
            <a:ext cx="7885393" cy="475711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7"/>
          <p:cNvGrpSpPr/>
          <p:nvPr/>
        </p:nvGrpSpPr>
        <p:grpSpPr>
          <a:xfrm>
            <a:off x="1525712" y="755697"/>
            <a:ext cx="6377381" cy="2344598"/>
            <a:chOff x="0" y="0"/>
            <a:chExt cx="8503174" cy="3126131"/>
          </a:xfrm>
        </p:grpSpPr>
        <p:sp>
          <p:nvSpPr>
            <p:cNvPr id="8" name="TextBox 8"/>
            <p:cNvSpPr txBox="1"/>
            <p:nvPr/>
          </p:nvSpPr>
          <p:spPr>
            <a:xfrm>
              <a:off x="0" y="2782721"/>
              <a:ext cx="8503174" cy="34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6457805" cy="1917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Sécurité routière: </a:t>
              </a:r>
            </a:p>
            <a:p>
              <a:pPr>
                <a:lnSpc>
                  <a:spcPts val="5759"/>
                </a:lnSpc>
              </a:pPr>
              <a:r>
                <a:rPr lang="en-US" sz="4800">
                  <a:solidFill>
                    <a:srgbClr val="FF914D"/>
                  </a:solidFill>
                  <a:latin typeface="Advent Pro Light Bold"/>
                </a:rPr>
                <a:t>   les accidents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7399374"/>
            <a:ext cx="1627846" cy="18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199" spc="59" dirty="0">
                <a:solidFill>
                  <a:srgbClr val="242424"/>
                </a:solidFill>
                <a:latin typeface="Radley"/>
              </a:rPr>
              <a:t>Zone de Police Boraine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485</Words>
  <Application>Microsoft Office PowerPoint</Application>
  <PresentationFormat>Personnalisé</PresentationFormat>
  <Paragraphs>190</Paragraphs>
  <Slides>21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Arsenal</vt:lpstr>
      <vt:lpstr>Arial</vt:lpstr>
      <vt:lpstr>Radley</vt:lpstr>
      <vt:lpstr>Advent Pro Light Bold</vt:lpstr>
      <vt:lpstr>Calibri</vt:lpstr>
      <vt:lpstr>Amiko</vt:lpstr>
      <vt:lpstr>Office Theme</vt:lpstr>
      <vt:lpstr>Worksheet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statistiques 2012</dc:title>
  <cp:lastModifiedBy>Compte_partagé</cp:lastModifiedBy>
  <cp:revision>15</cp:revision>
  <dcterms:created xsi:type="dcterms:W3CDTF">2006-08-16T00:00:00Z</dcterms:created>
  <dcterms:modified xsi:type="dcterms:W3CDTF">2022-02-09T14:23:04Z</dcterms:modified>
  <dc:identifier>DAE2t-8hB34</dc:identifier>
</cp:coreProperties>
</file>